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wav" ContentType="audio/x-wav"/>
  <Default Extension="png" ContentType="image/png"/>
  <Default Extension="jpeg" ContentType="image/jpeg"/>
  <Default Extension="JPG" ContentType="image/.jp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2" r:id="rId3"/>
    <p:sldMasterId id="2147483673" r:id="rId4"/>
    <p:sldMasterId id="2147483686" r:id="rId5"/>
    <p:sldMasterId id="2147483700" r:id="rId6"/>
    <p:sldMasterId id="2147483712" r:id="rId7"/>
    <p:sldMasterId id="2147483724" r:id="rId8"/>
    <p:sldMasterId id="2147483740" r:id="rId9"/>
    <p:sldMasterId id="2147483754" r:id="rId10"/>
    <p:sldMasterId id="2147483766" r:id="rId11"/>
    <p:sldMasterId id="2147483778" r:id="rId12"/>
    <p:sldMasterId id="2147483791" r:id="rId13"/>
    <p:sldMasterId id="2147483806" r:id="rId14"/>
    <p:sldMasterId id="2147483820" r:id="rId15"/>
    <p:sldMasterId id="2147483832" r:id="rId16"/>
    <p:sldMasterId id="2147483844" r:id="rId17"/>
    <p:sldMasterId id="2147483856" r:id="rId18"/>
    <p:sldMasterId id="2147483870" r:id="rId19"/>
    <p:sldMasterId id="2147483882" r:id="rId20"/>
  </p:sldMasterIdLst>
  <p:notesMasterIdLst>
    <p:notesMasterId r:id="rId22"/>
  </p:notesMasterIdLst>
  <p:handoutMasterIdLst>
    <p:handoutMasterId r:id="rId114"/>
  </p:handoutMasterIdLst>
  <p:sldIdLst>
    <p:sldId id="267" r:id="rId21"/>
    <p:sldId id="296" r:id="rId23"/>
    <p:sldId id="918" r:id="rId24"/>
    <p:sldId id="384" r:id="rId25"/>
    <p:sldId id="319" r:id="rId26"/>
    <p:sldId id="324" r:id="rId27"/>
    <p:sldId id="963" r:id="rId28"/>
    <p:sldId id="398" r:id="rId29"/>
    <p:sldId id="399" r:id="rId30"/>
    <p:sldId id="400" r:id="rId31"/>
    <p:sldId id="406" r:id="rId32"/>
    <p:sldId id="407" r:id="rId33"/>
    <p:sldId id="408" r:id="rId34"/>
    <p:sldId id="964" r:id="rId35"/>
    <p:sldId id="397" r:id="rId36"/>
    <p:sldId id="395" r:id="rId37"/>
    <p:sldId id="396" r:id="rId38"/>
    <p:sldId id="965" r:id="rId39"/>
    <p:sldId id="356" r:id="rId40"/>
    <p:sldId id="357" r:id="rId41"/>
    <p:sldId id="358" r:id="rId42"/>
    <p:sldId id="360" r:id="rId43"/>
    <p:sldId id="359" r:id="rId44"/>
    <p:sldId id="361" r:id="rId45"/>
    <p:sldId id="374" r:id="rId46"/>
    <p:sldId id="375" r:id="rId47"/>
    <p:sldId id="978" r:id="rId48"/>
    <p:sldId id="979" r:id="rId49"/>
    <p:sldId id="386" r:id="rId50"/>
    <p:sldId id="387" r:id="rId51"/>
    <p:sldId id="405" r:id="rId52"/>
    <p:sldId id="967" r:id="rId53"/>
    <p:sldId id="409" r:id="rId54"/>
    <p:sldId id="410" r:id="rId55"/>
    <p:sldId id="968" r:id="rId56"/>
    <p:sldId id="362" r:id="rId57"/>
    <p:sldId id="363" r:id="rId58"/>
    <p:sldId id="365" r:id="rId59"/>
    <p:sldId id="366" r:id="rId60"/>
    <p:sldId id="958" r:id="rId61"/>
    <p:sldId id="369" r:id="rId62"/>
    <p:sldId id="370" r:id="rId63"/>
    <p:sldId id="980" r:id="rId64"/>
    <p:sldId id="981" r:id="rId65"/>
    <p:sldId id="371" r:id="rId66"/>
    <p:sldId id="373" r:id="rId67"/>
    <p:sldId id="372" r:id="rId68"/>
    <p:sldId id="376" r:id="rId69"/>
    <p:sldId id="377" r:id="rId70"/>
    <p:sldId id="956" r:id="rId71"/>
    <p:sldId id="969" r:id="rId72"/>
    <p:sldId id="274" r:id="rId73"/>
    <p:sldId id="273" r:id="rId74"/>
    <p:sldId id="276" r:id="rId75"/>
    <p:sldId id="277" r:id="rId76"/>
    <p:sldId id="278" r:id="rId77"/>
    <p:sldId id="282" r:id="rId78"/>
    <p:sldId id="285" r:id="rId79"/>
    <p:sldId id="970" r:id="rId80"/>
    <p:sldId id="378" r:id="rId81"/>
    <p:sldId id="383" r:id="rId82"/>
    <p:sldId id="955" r:id="rId83"/>
    <p:sldId id="954" r:id="rId84"/>
    <p:sldId id="367" r:id="rId85"/>
    <p:sldId id="952" r:id="rId86"/>
    <p:sldId id="971" r:id="rId87"/>
    <p:sldId id="348" r:id="rId88"/>
    <p:sldId id="982" r:id="rId89"/>
    <p:sldId id="351" r:id="rId90"/>
    <p:sldId id="352" r:id="rId91"/>
    <p:sldId id="354" r:id="rId92"/>
    <p:sldId id="355" r:id="rId93"/>
    <p:sldId id="972" r:id="rId94"/>
    <p:sldId id="260" r:id="rId95"/>
    <p:sldId id="300" r:id="rId96"/>
    <p:sldId id="341" r:id="rId97"/>
    <p:sldId id="294" r:id="rId98"/>
    <p:sldId id="304" r:id="rId99"/>
    <p:sldId id="275" r:id="rId100"/>
    <p:sldId id="976" r:id="rId101"/>
    <p:sldId id="973" r:id="rId102"/>
    <p:sldId id="389" r:id="rId103"/>
    <p:sldId id="390" r:id="rId104"/>
    <p:sldId id="974" r:id="rId105"/>
    <p:sldId id="342" r:id="rId106"/>
    <p:sldId id="344" r:id="rId107"/>
    <p:sldId id="975" r:id="rId108"/>
    <p:sldId id="391" r:id="rId109"/>
    <p:sldId id="392" r:id="rId110"/>
    <p:sldId id="393" r:id="rId111"/>
    <p:sldId id="394" r:id="rId112"/>
    <p:sldId id="977" r:id="rId113"/>
  </p:sldIdLst>
  <p:sldSz cx="9144000" cy="6858000" type="screen4x3"/>
  <p:notesSz cx="6797675" cy="99282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DCDCD"/>
    <a:srgbClr val="FDC72F"/>
    <a:srgbClr val="706E6C"/>
    <a:srgbClr val="9E9D9D"/>
    <a:srgbClr val="E27000"/>
    <a:srgbClr val="007D43"/>
    <a:srgbClr val="DDDDDD"/>
    <a:srgbClr val="C0C0C0"/>
    <a:srgbClr val="A9B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015" autoAdjust="0"/>
  </p:normalViewPr>
  <p:slideViewPr>
    <p:cSldViewPr>
      <p:cViewPr varScale="1">
        <p:scale>
          <a:sx n="93" d="100"/>
          <a:sy n="93" d="100"/>
        </p:scale>
        <p:origin x="1218" y="72"/>
      </p:cViewPr>
      <p:guideLst>
        <p:guide orient="horz" pos="2118"/>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9" d="100"/>
          <a:sy n="49" d="100"/>
        </p:scale>
        <p:origin x="3000" y="36"/>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78.xml"/><Relationship Id="rId98" Type="http://schemas.openxmlformats.org/officeDocument/2006/relationships/slide" Target="slides/slide77.xml"/><Relationship Id="rId97" Type="http://schemas.openxmlformats.org/officeDocument/2006/relationships/slide" Target="slides/slide76.xml"/><Relationship Id="rId96" Type="http://schemas.openxmlformats.org/officeDocument/2006/relationships/slide" Target="slides/slide75.xml"/><Relationship Id="rId95" Type="http://schemas.openxmlformats.org/officeDocument/2006/relationships/slide" Target="slides/slide74.xml"/><Relationship Id="rId94" Type="http://schemas.openxmlformats.org/officeDocument/2006/relationships/slide" Target="slides/slide73.xml"/><Relationship Id="rId93" Type="http://schemas.openxmlformats.org/officeDocument/2006/relationships/slide" Target="slides/slide72.xml"/><Relationship Id="rId92" Type="http://schemas.openxmlformats.org/officeDocument/2006/relationships/slide" Target="slides/slide71.xml"/><Relationship Id="rId91" Type="http://schemas.openxmlformats.org/officeDocument/2006/relationships/slide" Target="slides/slide70.xml"/><Relationship Id="rId90" Type="http://schemas.openxmlformats.org/officeDocument/2006/relationships/slide" Target="slides/slide69.xml"/><Relationship Id="rId9" Type="http://schemas.openxmlformats.org/officeDocument/2006/relationships/slideMaster" Target="slideMasters/slideMaster8.xml"/><Relationship Id="rId89" Type="http://schemas.openxmlformats.org/officeDocument/2006/relationships/slide" Target="slides/slide68.xml"/><Relationship Id="rId88" Type="http://schemas.openxmlformats.org/officeDocument/2006/relationships/slide" Target="slides/slide67.xml"/><Relationship Id="rId87" Type="http://schemas.openxmlformats.org/officeDocument/2006/relationships/slide" Target="slides/slide66.xml"/><Relationship Id="rId86" Type="http://schemas.openxmlformats.org/officeDocument/2006/relationships/slide" Target="slides/slide65.xml"/><Relationship Id="rId85" Type="http://schemas.openxmlformats.org/officeDocument/2006/relationships/slide" Target="slides/slide64.xml"/><Relationship Id="rId84" Type="http://schemas.openxmlformats.org/officeDocument/2006/relationships/slide" Target="slides/slide63.xml"/><Relationship Id="rId83" Type="http://schemas.openxmlformats.org/officeDocument/2006/relationships/slide" Target="slides/slide62.xml"/><Relationship Id="rId82" Type="http://schemas.openxmlformats.org/officeDocument/2006/relationships/slide" Target="slides/slide61.xml"/><Relationship Id="rId81" Type="http://schemas.openxmlformats.org/officeDocument/2006/relationships/slide" Target="slides/slide60.xml"/><Relationship Id="rId80" Type="http://schemas.openxmlformats.org/officeDocument/2006/relationships/slide" Target="slides/slide59.xml"/><Relationship Id="rId8" Type="http://schemas.openxmlformats.org/officeDocument/2006/relationships/slideMaster" Target="slideMasters/slideMaster7.xml"/><Relationship Id="rId79" Type="http://schemas.openxmlformats.org/officeDocument/2006/relationships/slide" Target="slides/slide58.xml"/><Relationship Id="rId78" Type="http://schemas.openxmlformats.org/officeDocument/2006/relationships/slide" Target="slides/slide57.xml"/><Relationship Id="rId77" Type="http://schemas.openxmlformats.org/officeDocument/2006/relationships/slide" Target="slides/slide56.xml"/><Relationship Id="rId76" Type="http://schemas.openxmlformats.org/officeDocument/2006/relationships/slide" Target="slides/slide55.xml"/><Relationship Id="rId75" Type="http://schemas.openxmlformats.org/officeDocument/2006/relationships/slide" Target="slides/slide54.xml"/><Relationship Id="rId74" Type="http://schemas.openxmlformats.org/officeDocument/2006/relationships/slide" Target="slides/slide53.xml"/><Relationship Id="rId73" Type="http://schemas.openxmlformats.org/officeDocument/2006/relationships/slide" Target="slides/slide52.xml"/><Relationship Id="rId72" Type="http://schemas.openxmlformats.org/officeDocument/2006/relationships/slide" Target="slides/slide51.xml"/><Relationship Id="rId71" Type="http://schemas.openxmlformats.org/officeDocument/2006/relationships/slide" Target="slides/slide50.xml"/><Relationship Id="rId70" Type="http://schemas.openxmlformats.org/officeDocument/2006/relationships/slide" Target="slides/slide49.xml"/><Relationship Id="rId7" Type="http://schemas.openxmlformats.org/officeDocument/2006/relationships/slideMaster" Target="slideMasters/slideMaster6.xml"/><Relationship Id="rId69" Type="http://schemas.openxmlformats.org/officeDocument/2006/relationships/slide" Target="slides/slide48.xml"/><Relationship Id="rId68" Type="http://schemas.openxmlformats.org/officeDocument/2006/relationships/slide" Target="slides/slide47.xml"/><Relationship Id="rId67" Type="http://schemas.openxmlformats.org/officeDocument/2006/relationships/slide" Target="slides/slide46.xml"/><Relationship Id="rId66" Type="http://schemas.openxmlformats.org/officeDocument/2006/relationships/slide" Target="slides/slide45.xml"/><Relationship Id="rId65" Type="http://schemas.openxmlformats.org/officeDocument/2006/relationships/slide" Target="slides/slide44.xml"/><Relationship Id="rId64" Type="http://schemas.openxmlformats.org/officeDocument/2006/relationships/slide" Target="slides/slide43.xml"/><Relationship Id="rId63" Type="http://schemas.openxmlformats.org/officeDocument/2006/relationships/slide" Target="slides/slide42.xml"/><Relationship Id="rId62" Type="http://schemas.openxmlformats.org/officeDocument/2006/relationships/slide" Target="slides/slide41.xml"/><Relationship Id="rId61" Type="http://schemas.openxmlformats.org/officeDocument/2006/relationships/slide" Target="slides/slide40.xml"/><Relationship Id="rId60" Type="http://schemas.openxmlformats.org/officeDocument/2006/relationships/slide" Target="slides/slide39.xml"/><Relationship Id="rId6" Type="http://schemas.openxmlformats.org/officeDocument/2006/relationships/slideMaster" Target="slideMasters/slideMaster5.xml"/><Relationship Id="rId59" Type="http://schemas.openxmlformats.org/officeDocument/2006/relationships/slide" Target="slides/slide38.xml"/><Relationship Id="rId58" Type="http://schemas.openxmlformats.org/officeDocument/2006/relationships/slide" Target="slides/slide37.xml"/><Relationship Id="rId57" Type="http://schemas.openxmlformats.org/officeDocument/2006/relationships/slide" Target="slides/slide36.xml"/><Relationship Id="rId56" Type="http://schemas.openxmlformats.org/officeDocument/2006/relationships/slide" Target="slides/slide35.xml"/><Relationship Id="rId55" Type="http://schemas.openxmlformats.org/officeDocument/2006/relationships/slide" Target="slides/slide34.xml"/><Relationship Id="rId54" Type="http://schemas.openxmlformats.org/officeDocument/2006/relationships/slide" Target="slides/slide33.xml"/><Relationship Id="rId53" Type="http://schemas.openxmlformats.org/officeDocument/2006/relationships/slide" Target="slides/slide32.xml"/><Relationship Id="rId52" Type="http://schemas.openxmlformats.org/officeDocument/2006/relationships/slide" Target="slides/slide31.xml"/><Relationship Id="rId51" Type="http://schemas.openxmlformats.org/officeDocument/2006/relationships/slide" Target="slides/slide30.xml"/><Relationship Id="rId50" Type="http://schemas.openxmlformats.org/officeDocument/2006/relationships/slide" Target="slides/slide29.xml"/><Relationship Id="rId5" Type="http://schemas.openxmlformats.org/officeDocument/2006/relationships/slideMaster" Target="slideMasters/slideMaster4.xml"/><Relationship Id="rId49" Type="http://schemas.openxmlformats.org/officeDocument/2006/relationships/slide" Target="slides/slide28.xml"/><Relationship Id="rId48" Type="http://schemas.openxmlformats.org/officeDocument/2006/relationships/slide" Target="slides/slide27.xml"/><Relationship Id="rId47" Type="http://schemas.openxmlformats.org/officeDocument/2006/relationships/slide" Target="slides/slide26.xml"/><Relationship Id="rId46" Type="http://schemas.openxmlformats.org/officeDocument/2006/relationships/slide" Target="slides/slide25.xml"/><Relationship Id="rId45" Type="http://schemas.openxmlformats.org/officeDocument/2006/relationships/slide" Target="slides/slide24.xml"/><Relationship Id="rId44" Type="http://schemas.openxmlformats.org/officeDocument/2006/relationships/slide" Target="slides/slide23.xml"/><Relationship Id="rId43" Type="http://schemas.openxmlformats.org/officeDocument/2006/relationships/slide" Target="slides/slide22.xml"/><Relationship Id="rId42" Type="http://schemas.openxmlformats.org/officeDocument/2006/relationships/slide" Target="slides/slide21.xml"/><Relationship Id="rId41" Type="http://schemas.openxmlformats.org/officeDocument/2006/relationships/slide" Target="slides/slide20.xml"/><Relationship Id="rId40" Type="http://schemas.openxmlformats.org/officeDocument/2006/relationships/slide" Target="slides/slide19.xml"/><Relationship Id="rId4" Type="http://schemas.openxmlformats.org/officeDocument/2006/relationships/slideMaster" Target="slideMasters/slideMaster3.xml"/><Relationship Id="rId39" Type="http://schemas.openxmlformats.org/officeDocument/2006/relationships/slide" Target="slides/slide18.xml"/><Relationship Id="rId38" Type="http://schemas.openxmlformats.org/officeDocument/2006/relationships/slide" Target="slides/slide17.xml"/><Relationship Id="rId37" Type="http://schemas.openxmlformats.org/officeDocument/2006/relationships/slide" Target="slides/slide16.xml"/><Relationship Id="rId36" Type="http://schemas.openxmlformats.org/officeDocument/2006/relationships/slide" Target="slides/slide15.xml"/><Relationship Id="rId35" Type="http://schemas.openxmlformats.org/officeDocument/2006/relationships/slide" Target="slides/slide14.xml"/><Relationship Id="rId34" Type="http://schemas.openxmlformats.org/officeDocument/2006/relationships/slide" Target="slides/slide13.xml"/><Relationship Id="rId33" Type="http://schemas.openxmlformats.org/officeDocument/2006/relationships/slide" Target="slides/slide12.xml"/><Relationship Id="rId32" Type="http://schemas.openxmlformats.org/officeDocument/2006/relationships/slide" Target="slides/slide11.xml"/><Relationship Id="rId31" Type="http://schemas.openxmlformats.org/officeDocument/2006/relationships/slide" Target="slides/slide10.xml"/><Relationship Id="rId30" Type="http://schemas.openxmlformats.org/officeDocument/2006/relationships/slide" Target="slides/slide9.xml"/><Relationship Id="rId3" Type="http://schemas.openxmlformats.org/officeDocument/2006/relationships/slideMaster" Target="slideMasters/slideMaster2.xml"/><Relationship Id="rId29" Type="http://schemas.openxmlformats.org/officeDocument/2006/relationships/slide" Target="slides/slide8.xml"/><Relationship Id="rId28" Type="http://schemas.openxmlformats.org/officeDocument/2006/relationships/slide" Target="slides/slide7.xml"/><Relationship Id="rId27" Type="http://schemas.openxmlformats.org/officeDocument/2006/relationships/slide" Target="slides/slide6.xml"/><Relationship Id="rId26" Type="http://schemas.openxmlformats.org/officeDocument/2006/relationships/slide" Target="slides/slide5.xml"/><Relationship Id="rId25" Type="http://schemas.openxmlformats.org/officeDocument/2006/relationships/slide" Target="slides/slide4.xml"/><Relationship Id="rId24" Type="http://schemas.openxmlformats.org/officeDocument/2006/relationships/slide" Target="slides/slide3.xml"/><Relationship Id="rId23" Type="http://schemas.openxmlformats.org/officeDocument/2006/relationships/slide" Target="slides/slide2.xml"/><Relationship Id="rId22" Type="http://schemas.openxmlformats.org/officeDocument/2006/relationships/notesMaster" Target="notesMasters/notesMaster1.xml"/><Relationship Id="rId21" Type="http://schemas.openxmlformats.org/officeDocument/2006/relationships/slide" Target="slides/slide1.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7" Type="http://schemas.openxmlformats.org/officeDocument/2006/relationships/tableStyles" Target="tableStyles.xml"/><Relationship Id="rId116" Type="http://schemas.openxmlformats.org/officeDocument/2006/relationships/viewProps" Target="viewProps.xml"/><Relationship Id="rId115" Type="http://schemas.openxmlformats.org/officeDocument/2006/relationships/presProps" Target="presProps.xml"/><Relationship Id="rId114" Type="http://schemas.openxmlformats.org/officeDocument/2006/relationships/handoutMaster" Target="handoutMasters/handoutMaster1.xml"/><Relationship Id="rId113" Type="http://schemas.openxmlformats.org/officeDocument/2006/relationships/slide" Target="slides/slide92.xml"/><Relationship Id="rId112" Type="http://schemas.openxmlformats.org/officeDocument/2006/relationships/slide" Target="slides/slide91.xml"/><Relationship Id="rId111" Type="http://schemas.openxmlformats.org/officeDocument/2006/relationships/slide" Target="slides/slide90.xml"/><Relationship Id="rId110" Type="http://schemas.openxmlformats.org/officeDocument/2006/relationships/slide" Target="slides/slide89.xml"/><Relationship Id="rId11" Type="http://schemas.openxmlformats.org/officeDocument/2006/relationships/slideMaster" Target="slideMasters/slideMaster10.xml"/><Relationship Id="rId109" Type="http://schemas.openxmlformats.org/officeDocument/2006/relationships/slide" Target="slides/slide88.xml"/><Relationship Id="rId108" Type="http://schemas.openxmlformats.org/officeDocument/2006/relationships/slide" Target="slides/slide87.xml"/><Relationship Id="rId107" Type="http://schemas.openxmlformats.org/officeDocument/2006/relationships/slide" Target="slides/slide86.xml"/><Relationship Id="rId106" Type="http://schemas.openxmlformats.org/officeDocument/2006/relationships/slide" Target="slides/slide85.xml"/><Relationship Id="rId105" Type="http://schemas.openxmlformats.org/officeDocument/2006/relationships/slide" Target="slides/slide84.xml"/><Relationship Id="rId104" Type="http://schemas.openxmlformats.org/officeDocument/2006/relationships/slide" Target="slides/slide83.xml"/><Relationship Id="rId103" Type="http://schemas.openxmlformats.org/officeDocument/2006/relationships/slide" Target="slides/slide82.xml"/><Relationship Id="rId102" Type="http://schemas.openxmlformats.org/officeDocument/2006/relationships/slide" Target="slides/slide81.xml"/><Relationship Id="rId101" Type="http://schemas.openxmlformats.org/officeDocument/2006/relationships/slide" Target="slides/slide80.xml"/><Relationship Id="rId100" Type="http://schemas.openxmlformats.org/officeDocument/2006/relationships/slide" Target="slides/slide79.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5" Type="http://schemas.openxmlformats.org/officeDocument/2006/relationships/image" Target="../media/image85.png"/><Relationship Id="rId4" Type="http://schemas.openxmlformats.org/officeDocument/2006/relationships/image" Target="../media/image84.png"/><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FE72407E-6CE9-471E-8465-D31B001FA5D2}" type="datetimeFigureOut">
              <a:rPr lang="pt-BR" smtClean="0"/>
            </a:fld>
            <a:endParaRPr lang="pt-BR"/>
          </a:p>
        </p:txBody>
      </p:sp>
      <p:sp>
        <p:nvSpPr>
          <p:cNvPr id="4" name="Espaço Reservado para Rodapé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ED547B61-6F3B-4B05-BC28-32084467765D}" type="slidenum">
              <a:rPr lang="pt-BR" smtClean="0"/>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1" y="0"/>
            <a:ext cx="2946189" cy="496411"/>
          </a:xfrm>
          <a:prstGeom prst="rect">
            <a:avLst/>
          </a:prstGeom>
        </p:spPr>
        <p:txBody>
          <a:bodyPr vert="horz" lIns="91577" tIns="45789" rIns="91577" bIns="45789" rtlCol="0"/>
          <a:lstStyle>
            <a:lvl1pPr algn="l">
              <a:defRPr sz="1200"/>
            </a:lvl1pPr>
          </a:lstStyle>
          <a:p>
            <a:endParaRPr lang="pt-BR"/>
          </a:p>
        </p:txBody>
      </p:sp>
      <p:sp>
        <p:nvSpPr>
          <p:cNvPr id="3" name="Espaço Reservado para Data 2"/>
          <p:cNvSpPr>
            <a:spLocks noGrp="1"/>
          </p:cNvSpPr>
          <p:nvPr>
            <p:ph type="dt" idx="1"/>
          </p:nvPr>
        </p:nvSpPr>
        <p:spPr>
          <a:xfrm>
            <a:off x="3849899" y="0"/>
            <a:ext cx="2946189" cy="496411"/>
          </a:xfrm>
          <a:prstGeom prst="rect">
            <a:avLst/>
          </a:prstGeom>
        </p:spPr>
        <p:txBody>
          <a:bodyPr vert="horz" lIns="91577" tIns="45789" rIns="91577" bIns="45789" rtlCol="0"/>
          <a:lstStyle>
            <a:lvl1pPr algn="r">
              <a:defRPr sz="1200"/>
            </a:lvl1pPr>
          </a:lstStyle>
          <a:p>
            <a:fld id="{D8F0C150-C269-461B-BBDB-59B9FE0347F8}" type="datetimeFigureOut">
              <a:rPr lang="pt-BR" smtClean="0"/>
            </a:fld>
            <a:endParaRPr lang="pt-BR"/>
          </a:p>
        </p:txBody>
      </p:sp>
      <p:sp>
        <p:nvSpPr>
          <p:cNvPr id="4" name="Espaço Reservado para Imagem de Sli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77" tIns="45789" rIns="91577" bIns="45789" rtlCol="0" anchor="ctr"/>
          <a:lstStyle/>
          <a:p>
            <a:endParaRPr lang="pt-BR"/>
          </a:p>
        </p:txBody>
      </p:sp>
      <p:sp>
        <p:nvSpPr>
          <p:cNvPr id="5" name="Espaço Reservado para Anotações 4"/>
          <p:cNvSpPr>
            <a:spLocks noGrp="1"/>
          </p:cNvSpPr>
          <p:nvPr>
            <p:ph type="body" sz="quarter" idx="3"/>
          </p:nvPr>
        </p:nvSpPr>
        <p:spPr>
          <a:xfrm>
            <a:off x="679768" y="4715907"/>
            <a:ext cx="5438140" cy="4467701"/>
          </a:xfrm>
          <a:prstGeom prst="rect">
            <a:avLst/>
          </a:prstGeom>
        </p:spPr>
        <p:txBody>
          <a:bodyPr vert="horz" lIns="91577" tIns="45789" rIns="91577" bIns="45789" rtlCol="0"/>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6" name="Espaço Reservado para Rodapé 5"/>
          <p:cNvSpPr>
            <a:spLocks noGrp="1"/>
          </p:cNvSpPr>
          <p:nvPr>
            <p:ph type="ftr" sz="quarter" idx="4"/>
          </p:nvPr>
        </p:nvSpPr>
        <p:spPr>
          <a:xfrm>
            <a:off x="1" y="9430223"/>
            <a:ext cx="2946189" cy="496411"/>
          </a:xfrm>
          <a:prstGeom prst="rect">
            <a:avLst/>
          </a:prstGeom>
        </p:spPr>
        <p:txBody>
          <a:bodyPr vert="horz" lIns="91577" tIns="45789" rIns="91577" bIns="45789"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49899" y="9430223"/>
            <a:ext cx="2946189" cy="496411"/>
          </a:xfrm>
          <a:prstGeom prst="rect">
            <a:avLst/>
          </a:prstGeom>
        </p:spPr>
        <p:txBody>
          <a:bodyPr vert="horz" lIns="91577" tIns="45789" rIns="91577" bIns="45789" rtlCol="0" anchor="b"/>
          <a:lstStyle>
            <a:lvl1pPr algn="r">
              <a:defRPr sz="1200"/>
            </a:lvl1pPr>
          </a:lstStyle>
          <a:p>
            <a:fld id="{C4AB250F-0541-4716-951D-A2317E754B1F}" type="slidenum">
              <a:rPr lang="pt-BR" smtClean="0"/>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65EC7A23-A63D-4D8B-B005-399678335949}" type="slidenum">
              <a:rPr lang="pt-BR" smtClean="0"/>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4AB250F-0541-4716-951D-A2317E754B1F}" type="slidenum">
              <a:rPr lang="pt-BR" smtClean="0"/>
            </a:fld>
            <a:endParaRPr 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altLang="pt-BR" b="1" dirty="0"/>
              <a:t>MELHORIA DO PROCESSO DE</a:t>
            </a:r>
            <a:r>
              <a:rPr lang="pt-BR" altLang="pt-BR" b="1" baseline="0" dirty="0"/>
              <a:t> PT</a:t>
            </a:r>
            <a:endParaRPr lang="pt-BR" altLang="pt-BR" b="1" dirty="0"/>
          </a:p>
          <a:p>
            <a:r>
              <a:rPr lang="pt-BR" altLang="pt-BR" dirty="0"/>
              <a:t>O melhor caminho para atingirmos a excelência em Permissão para Trabalho é através da educação. Introduzindo novas disciplinas, reformulando o conteúdo programático, a metodologia de ensino e a didática aplicada no sentido de preparar a Força de Trabalho para realizar suas atividades aplicando com determinação os conceitos de SMS</a:t>
            </a:r>
            <a:r>
              <a:rPr lang="pt-BR" altLang="pt-BR" b="1" dirty="0"/>
              <a:t> </a:t>
            </a:r>
            <a:r>
              <a:rPr lang="pt-BR" altLang="pt-BR" dirty="0"/>
              <a:t>para os novos desafios que já despontam.</a:t>
            </a:r>
            <a:endParaRPr lang="pt-BR" altLang="pt-BR" dirty="0"/>
          </a:p>
          <a:p>
            <a:pPr algn="just">
              <a:spcBef>
                <a:spcPct val="0"/>
              </a:spcBef>
            </a:pPr>
            <a:r>
              <a:rPr lang="pt-BR" altLang="pt-BR" dirty="0"/>
              <a:t>Mudança é uma palavra que assusta e que muitos de nós associamos de imediato a sacrifício. Nem sempre é assim. As mudanças são sempre bem vindas, porque trazem melhorias que agilizam o processo tornando-o cada vez mais eficiente. </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5EC7A23-A63D-4D8B-B005-39967833594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917575" y="744538"/>
            <a:ext cx="4962525" cy="372268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4AB250F-0541-4716-951D-A2317E754B1F}" type="slidenum">
              <a:rPr lang="pt-BR" smtClean="0"/>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9"/>
            <a:ext cx="7772400" cy="1470025"/>
          </a:xfrm>
          <a:prstGeom prst="rect">
            <a:avLst/>
          </a:prstGeom>
        </p:spPr>
        <p:txBody>
          <a:bodyPr/>
          <a:lstStyle/>
          <a:p>
            <a:r>
              <a:rPr lang="pt-BR"/>
              <a:t>Clique para editar o título mestre</a:t>
            </a:r>
            <a:endParaRPr lang="pt-BR"/>
          </a:p>
        </p:txBody>
      </p:sp>
      <p:sp>
        <p:nvSpPr>
          <p:cNvPr id="3" name="Subtítulo 2"/>
          <p:cNvSpPr>
            <a:spLocks noGrp="1"/>
          </p:cNvSpPr>
          <p:nvPr>
            <p:ph type="subTitle" idx="1" hasCustomPrompt="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endParaRPr lang="pt-BR"/>
          </a:p>
        </p:txBody>
      </p:sp>
    </p:spTree>
  </p:cSld>
  <p:clrMapOvr>
    <a:masterClrMapping/>
  </p:clrMapOvr>
  <p:transition>
    <p:fade thruBlk="1"/>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título mestre</a:t>
            </a:r>
            <a:endParaRPr lang="pt-BR"/>
          </a:p>
        </p:txBody>
      </p:sp>
      <p:sp>
        <p:nvSpPr>
          <p:cNvPr id="3" name="Espaço Reservado para Conteúdo 2"/>
          <p:cNvSpPr>
            <a:spLocks noGrp="1"/>
          </p:cNvSpPr>
          <p:nvPr>
            <p:ph idx="1" hasCustomPrompt="1"/>
          </p:nvPr>
        </p:nvSpPr>
        <p:spPr>
          <a:xfrm>
            <a:off x="457200" y="1600204"/>
            <a:ext cx="8229600" cy="4525963"/>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4"/>
            <a:ext cx="7772400" cy="1362075"/>
          </a:xfrm>
          <a:prstGeom prst="rect">
            <a:avLst/>
          </a:prstGeom>
        </p:spPr>
        <p:txBody>
          <a:bodyPr anchor="t"/>
          <a:lstStyle>
            <a:lvl1pPr algn="l">
              <a:defRPr sz="4000" b="1" cap="all"/>
            </a:lvl1pPr>
          </a:lstStyle>
          <a:p>
            <a:r>
              <a:rPr lang="pt-BR"/>
              <a:t>Clique para editar o título mestre</a:t>
            </a:r>
            <a:endParaRPr lang="pt-BR"/>
          </a:p>
        </p:txBody>
      </p:sp>
      <p:sp>
        <p:nvSpPr>
          <p:cNvPr id="3" name="Espaço Reservado para Texto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 texto mestre</a:t>
            </a:r>
            <a:endParaRPr lang="pt-BR"/>
          </a:p>
        </p:txBody>
      </p:sp>
    </p:spTree>
  </p:cSld>
  <p:clrMapOvr>
    <a:masterClrMapping/>
  </p:clrMapOvr>
  <p:transition>
    <p:fade thruBlk="1"/>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título mestre</a:t>
            </a:r>
            <a:endParaRPr lang="pt-BR"/>
          </a:p>
        </p:txBody>
      </p:sp>
      <p:sp>
        <p:nvSpPr>
          <p:cNvPr id="3" name="Espaço Reservado para Conteúdo 2"/>
          <p:cNvSpPr>
            <a:spLocks noGrp="1"/>
          </p:cNvSpPr>
          <p:nvPr>
            <p:ph sz="half" idx="1" hasCustomPrompt="1"/>
          </p:nvPr>
        </p:nvSpPr>
        <p:spPr>
          <a:xfrm>
            <a:off x="457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Conteúdo 3"/>
          <p:cNvSpPr>
            <a:spLocks noGrp="1"/>
          </p:cNvSpPr>
          <p:nvPr>
            <p:ph sz="half" idx="2" hasCustomPrompt="1"/>
          </p:nvPr>
        </p:nvSpPr>
        <p:spPr>
          <a:xfrm>
            <a:off x="4648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pt-BR"/>
              <a:t>Clique para editar o título mestre</a:t>
            </a:r>
            <a:endParaRPr lang="pt-BR"/>
          </a:p>
        </p:txBody>
      </p:sp>
      <p:sp>
        <p:nvSpPr>
          <p:cNvPr id="3" name="Espaço Reservado para Texto 2"/>
          <p:cNvSpPr>
            <a:spLocks noGrp="1"/>
          </p:cNvSpPr>
          <p:nvPr>
            <p:ph type="body" idx="1" hasCustomPrompt="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4" name="Espaço Reservado para Conteúdo 3"/>
          <p:cNvSpPr>
            <a:spLocks noGrp="1"/>
          </p:cNvSpPr>
          <p:nvPr>
            <p:ph sz="half" idx="2" hasCustomPrompt="1"/>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Espaço Reservado para Texto 4"/>
          <p:cNvSpPr>
            <a:spLocks noGrp="1"/>
          </p:cNvSpPr>
          <p:nvPr>
            <p:ph type="body" sz="quarter" idx="3" hasCustomPrompt="1"/>
          </p:nvPr>
        </p:nvSpPr>
        <p:spPr>
          <a:xfrm>
            <a:off x="4645027"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6" name="Espaço Reservado para Conteúdo 5"/>
          <p:cNvSpPr>
            <a:spLocks noGrp="1"/>
          </p:cNvSpPr>
          <p:nvPr>
            <p:ph sz="quarter" idx="4" hasCustomPrompt="1"/>
          </p:nvPr>
        </p:nvSpPr>
        <p:spPr>
          <a:xfrm>
            <a:off x="4645027"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título mestre</a:t>
            </a:r>
            <a:endParaRPr lang="pt-BR"/>
          </a:p>
        </p:txBody>
      </p:sp>
    </p:spTree>
  </p:cSld>
  <p:clrMapOvr>
    <a:masterClrMapping/>
  </p:clrMapOvr>
  <p:transition>
    <p:fade thruBlk="1"/>
  </p:transition>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Em branco">
    <p:spTree>
      <p:nvGrpSpPr>
        <p:cNvPr id="1" name=""/>
        <p:cNvGrpSpPr/>
        <p:nvPr/>
      </p:nvGrpSpPr>
      <p:grpSpPr>
        <a:xfrm>
          <a:off x="0" y="0"/>
          <a:ext cx="0" cy="0"/>
          <a:chOff x="0" y="0"/>
          <a:chExt cx="0" cy="0"/>
        </a:xfrm>
      </p:grpSpPr>
    </p:spTree>
  </p:cSld>
  <p:clrMapOvr>
    <a:masterClrMapping/>
  </p:clrMapOvr>
  <p:transition>
    <p:fade thruBlk="1"/>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2" y="273050"/>
            <a:ext cx="3008313" cy="1162050"/>
          </a:xfrm>
          <a:prstGeom prst="rect">
            <a:avLst/>
          </a:prstGeom>
        </p:spPr>
        <p:txBody>
          <a:bodyPr anchor="b"/>
          <a:lstStyle>
            <a:lvl1pPr algn="l">
              <a:defRPr sz="2000" b="1"/>
            </a:lvl1pPr>
          </a:lstStyle>
          <a:p>
            <a:r>
              <a:rPr lang="pt-BR"/>
              <a:t>Clique para editar o título mestre</a:t>
            </a:r>
            <a:endParaRPr lang="pt-BR"/>
          </a:p>
        </p:txBody>
      </p:sp>
      <p:sp>
        <p:nvSpPr>
          <p:cNvPr id="3" name="Espaço Reservado para Conteúdo 2"/>
          <p:cNvSpPr>
            <a:spLocks noGrp="1"/>
          </p:cNvSpPr>
          <p:nvPr>
            <p:ph idx="1" hasCustomPrompt="1"/>
          </p:nvPr>
        </p:nvSpPr>
        <p:spPr>
          <a:xfrm>
            <a:off x="3575050" y="273054"/>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Texto 3"/>
          <p:cNvSpPr>
            <a:spLocks noGrp="1"/>
          </p:cNvSpPr>
          <p:nvPr>
            <p:ph type="body" sz="half" idx="2" hasCustomPrompt="1"/>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Tree>
  </p:cSld>
  <p:clrMapOvr>
    <a:masterClrMapping/>
  </p:clrMapOvr>
  <p:transition>
    <p:fade thruBlk="1"/>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BR"/>
              <a:t>Clique para editar o título mestre</a:t>
            </a:r>
            <a:endParaRPr lang="pt-BR"/>
          </a:p>
        </p:txBody>
      </p:sp>
      <p:sp>
        <p:nvSpPr>
          <p:cNvPr id="3" name="Espaço Reservado para Imagem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hasCustomPrompt="1"/>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Tree>
  </p:cSld>
  <p:clrMapOvr>
    <a:masterClrMapping/>
  </p:clrMapOvr>
  <p:transition>
    <p:fade thruBlk="1"/>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título mestre</a:t>
            </a:r>
            <a:endParaRPr lang="pt-BR"/>
          </a:p>
        </p:txBody>
      </p:sp>
      <p:sp>
        <p:nvSpPr>
          <p:cNvPr id="3" name="Espaço Reservado para Texto Vertical 2"/>
          <p:cNvSpPr>
            <a:spLocks noGrp="1"/>
          </p:cNvSpPr>
          <p:nvPr>
            <p:ph type="body" orient="vert" idx="1" hasCustomPrompt="1"/>
          </p:nvPr>
        </p:nvSpPr>
        <p:spPr>
          <a:xfrm>
            <a:off x="457200" y="1600204"/>
            <a:ext cx="8229600" cy="4525963"/>
          </a:xfrm>
          <a:prstGeom prst="rect">
            <a:avLst/>
          </a:prstGeom>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2"/>
            <a:ext cx="2057400" cy="5851525"/>
          </a:xfrm>
          <a:prstGeom prst="rect">
            <a:avLst/>
          </a:prstGeom>
        </p:spPr>
        <p:txBody>
          <a:bodyPr vert="eaVert"/>
          <a:lstStyle/>
          <a:p>
            <a:r>
              <a:rPr lang="pt-BR"/>
              <a:t>Clique para editar o título mestre</a:t>
            </a:r>
            <a:endParaRPr lang="pt-BR"/>
          </a:p>
        </p:txBody>
      </p:sp>
      <p:sp>
        <p:nvSpPr>
          <p:cNvPr id="3" name="Espaço Reservado para Texto Vertical 2"/>
          <p:cNvSpPr>
            <a:spLocks noGrp="1"/>
          </p:cNvSpPr>
          <p:nvPr>
            <p:ph type="body" orient="vert" idx="1" hasCustomPrompt="1"/>
          </p:nvPr>
        </p:nvSpPr>
        <p:spPr>
          <a:xfrm>
            <a:off x="457200" y="274642"/>
            <a:ext cx="6019800" cy="5851525"/>
          </a:xfrm>
          <a:prstGeom prst="rect">
            <a:avLst/>
          </a:prstGeom>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showMasterSp="0">
  <p:cSld name="Conteúdo">
    <p:spTree>
      <p:nvGrpSpPr>
        <p:cNvPr id="1" name=""/>
        <p:cNvGrpSpPr/>
        <p:nvPr/>
      </p:nvGrpSpPr>
      <p:grpSpPr>
        <a:xfrm>
          <a:off x="0" y="0"/>
          <a:ext cx="0" cy="0"/>
          <a:chOff x="0" y="0"/>
          <a:chExt cx="0" cy="0"/>
        </a:xfrm>
      </p:grpSpPr>
      <p:sp>
        <p:nvSpPr>
          <p:cNvPr id="2" name="Espaço Reservado para Conteúdo 1"/>
          <p:cNvSpPr>
            <a:spLocks noGrp="1"/>
          </p:cNvSpPr>
          <p:nvPr>
            <p:ph hasCustomPrompt="1"/>
          </p:nvPr>
        </p:nvSpPr>
        <p:spPr>
          <a:xfrm>
            <a:off x="457200" y="274642"/>
            <a:ext cx="8229600" cy="5851525"/>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showMasterSp="0">
  <p:cSld name="Título, conteúd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título mestre</a:t>
            </a:r>
            <a:endParaRPr lang="pt-BR"/>
          </a:p>
        </p:txBody>
      </p:sp>
      <p:sp>
        <p:nvSpPr>
          <p:cNvPr id="3" name="Espaço Reservado para Conteúdo 2"/>
          <p:cNvSpPr>
            <a:spLocks noGrp="1"/>
          </p:cNvSpPr>
          <p:nvPr>
            <p:ph sz="half" idx="1" hasCustomPrompt="1"/>
          </p:nvPr>
        </p:nvSpPr>
        <p:spPr>
          <a:xfrm>
            <a:off x="457200" y="1600204"/>
            <a:ext cx="4038600" cy="4525963"/>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Conteúdo 3"/>
          <p:cNvSpPr>
            <a:spLocks noGrp="1"/>
          </p:cNvSpPr>
          <p:nvPr>
            <p:ph sz="quarter" idx="2" hasCustomPrompt="1"/>
          </p:nvPr>
        </p:nvSpPr>
        <p:spPr>
          <a:xfrm>
            <a:off x="4648200" y="1600200"/>
            <a:ext cx="4038600" cy="2185988"/>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Espaço Reservado para Conteúdo 4"/>
          <p:cNvSpPr>
            <a:spLocks noGrp="1"/>
          </p:cNvSpPr>
          <p:nvPr>
            <p:ph sz="quarter" idx="3" hasCustomPrompt="1"/>
          </p:nvPr>
        </p:nvSpPr>
        <p:spPr>
          <a:xfrm>
            <a:off x="4648200" y="3938592"/>
            <a:ext cx="4038600" cy="2187575"/>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fade thruBlk="1"/>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Slide de título">
    <p:spTree>
      <p:nvGrpSpPr>
        <p:cNvPr id="1" name=""/>
        <p:cNvGrpSpPr/>
        <p:nvPr/>
      </p:nvGrpSpPr>
      <p:grpSpPr>
        <a:xfrm>
          <a:off x="0" y="0"/>
          <a:ext cx="0" cy="0"/>
          <a:chOff x="0" y="0"/>
          <a:chExt cx="0" cy="0"/>
        </a:xfrm>
      </p:grpSpPr>
      <p:sp>
        <p:nvSpPr>
          <p:cNvPr id="21" name="Espaço Reservado para Texto 12"/>
          <p:cNvSpPr>
            <a:spLocks noGrp="1"/>
          </p:cNvSpPr>
          <p:nvPr>
            <p:ph type="body" sz="quarter" idx="13" hasCustomPrompt="1"/>
          </p:nvPr>
        </p:nvSpPr>
        <p:spPr>
          <a:xfrm>
            <a:off x="467545" y="2204867"/>
            <a:ext cx="7632848" cy="1224136"/>
          </a:xfrm>
          <a:prstGeom prst="rect">
            <a:avLst/>
          </a:prstGeom>
        </p:spPr>
        <p:txBody>
          <a:bodyPr/>
          <a:lstStyle>
            <a:lvl1pPr marL="0" indent="0">
              <a:buNone/>
              <a:defRPr sz="3735" baseline="0">
                <a:latin typeface="Trebuchet MS" panose="020B0603020202020204" pitchFamily="34" charset="0"/>
              </a:defRPr>
            </a:lvl1pPr>
            <a:lvl2pPr marL="609600" indent="0">
              <a:buNone/>
              <a:defRPr/>
            </a:lvl2pPr>
          </a:lstStyle>
          <a:p>
            <a:pPr lvl="0"/>
            <a:r>
              <a:rPr lang="pt-BR" dirty="0"/>
              <a:t>TÍTULO DA APRESENTAÇÃO</a:t>
            </a:r>
            <a:endParaRPr lang="pt-BR" dirty="0"/>
          </a:p>
        </p:txBody>
      </p:sp>
      <p:sp>
        <p:nvSpPr>
          <p:cNvPr id="23" name="Espaço Reservado para Texto 12"/>
          <p:cNvSpPr>
            <a:spLocks noGrp="1"/>
          </p:cNvSpPr>
          <p:nvPr>
            <p:ph type="body" sz="quarter" idx="14" hasCustomPrompt="1"/>
          </p:nvPr>
        </p:nvSpPr>
        <p:spPr>
          <a:xfrm>
            <a:off x="467545" y="3645024"/>
            <a:ext cx="7632848" cy="1008112"/>
          </a:xfrm>
          <a:prstGeom prst="rect">
            <a:avLst/>
          </a:prstGeom>
        </p:spPr>
        <p:txBody>
          <a:bodyPr/>
          <a:lstStyle>
            <a:lvl1pPr marL="0" indent="0">
              <a:buNone/>
              <a:defRPr sz="3200" baseline="0">
                <a:solidFill>
                  <a:schemeClr val="tx1"/>
                </a:solidFill>
                <a:latin typeface="Trebuchet MS" panose="020B0603020202020204" pitchFamily="34" charset="0"/>
              </a:defRPr>
            </a:lvl1pPr>
            <a:lvl2pPr>
              <a:defRPr sz="3200"/>
            </a:lvl2pPr>
          </a:lstStyle>
          <a:p>
            <a:pPr lvl="0"/>
            <a:r>
              <a:rPr lang="pt-BR" altLang="pt-BR" dirty="0"/>
              <a:t>Subtítulo </a:t>
            </a:r>
            <a:r>
              <a:rPr lang="pt-BR" altLang="pt-BR" dirty="0" err="1"/>
              <a:t>lorem</a:t>
            </a:r>
            <a:r>
              <a:rPr lang="pt-BR" altLang="pt-BR" dirty="0"/>
              <a:t> ipsum</a:t>
            </a:r>
            <a:br>
              <a:rPr lang="pt-BR" altLang="pt-BR" dirty="0"/>
            </a:br>
            <a:r>
              <a:rPr lang="pt-BR" altLang="pt-BR" dirty="0" err="1"/>
              <a:t>Dolor</a:t>
            </a:r>
            <a:r>
              <a:rPr lang="pt-BR" altLang="pt-BR" dirty="0"/>
              <a:t> </a:t>
            </a:r>
            <a:r>
              <a:rPr lang="pt-BR" altLang="pt-BR" dirty="0" err="1"/>
              <a:t>sit</a:t>
            </a:r>
            <a:r>
              <a:rPr lang="pt-BR" altLang="pt-BR" dirty="0"/>
              <a:t> </a:t>
            </a:r>
            <a:r>
              <a:rPr lang="pt-BR" altLang="pt-BR" dirty="0" err="1"/>
              <a:t>amet</a:t>
            </a:r>
            <a:endParaRPr lang="pt-BR" altLang="pt-BR" dirty="0"/>
          </a:p>
        </p:txBody>
      </p:sp>
      <p:sp>
        <p:nvSpPr>
          <p:cNvPr id="26" name="Espaço Reservado para Texto 12"/>
          <p:cNvSpPr>
            <a:spLocks noGrp="1"/>
          </p:cNvSpPr>
          <p:nvPr>
            <p:ph type="body" sz="quarter" idx="15" hasCustomPrompt="1"/>
          </p:nvPr>
        </p:nvSpPr>
        <p:spPr>
          <a:xfrm>
            <a:off x="467545" y="5831147"/>
            <a:ext cx="1800200" cy="406177"/>
          </a:xfrm>
          <a:prstGeom prst="rect">
            <a:avLst/>
          </a:prstGeom>
        </p:spPr>
        <p:txBody>
          <a:bodyPr/>
          <a:lstStyle>
            <a:lvl1pPr marL="0" indent="0">
              <a:buNone/>
              <a:defRPr sz="2665" baseline="0">
                <a:latin typeface="Trebuchet MS" panose="020B0603020202020204" pitchFamily="34" charset="0"/>
              </a:defRPr>
            </a:lvl1pPr>
          </a:lstStyle>
          <a:p>
            <a:pPr lvl="0"/>
            <a:r>
              <a:rPr lang="pt-BR" dirty="0"/>
              <a:t>10/10/0000</a:t>
            </a:r>
            <a:endParaRPr lang="pt-BR" dirty="0"/>
          </a:p>
        </p:txBody>
      </p:sp>
      <p:sp>
        <p:nvSpPr>
          <p:cNvPr id="5" name="Espaço Reservado para Texto 12"/>
          <p:cNvSpPr>
            <a:spLocks noGrp="1"/>
          </p:cNvSpPr>
          <p:nvPr>
            <p:ph type="body" sz="quarter" idx="16" hasCustomPrompt="1"/>
          </p:nvPr>
        </p:nvSpPr>
        <p:spPr>
          <a:xfrm>
            <a:off x="5436096" y="6381328"/>
            <a:ext cx="3456384" cy="288032"/>
          </a:xfrm>
          <a:prstGeom prst="rect">
            <a:avLst/>
          </a:prstGeom>
        </p:spPr>
        <p:txBody>
          <a:bodyPr/>
          <a:lstStyle>
            <a:lvl1pPr marL="0" indent="0" algn="r">
              <a:buNone/>
              <a:defRPr sz="1600" baseline="0">
                <a:solidFill>
                  <a:schemeClr val="bg1"/>
                </a:solidFill>
                <a:latin typeface="Trebuchet MS" panose="020B0603020202020204" pitchFamily="34" charset="0"/>
              </a:defRPr>
            </a:lvl1pPr>
          </a:lstStyle>
          <a:p>
            <a:pPr lvl="0"/>
            <a:r>
              <a:rPr lang="pt-BR" dirty="0"/>
              <a:t>Setor Responsável</a:t>
            </a:r>
            <a:endParaRPr lang="pt-BR" dirty="0"/>
          </a:p>
        </p:txBody>
      </p:sp>
    </p:spTree>
  </p:cSld>
  <p:clrMapOvr>
    <a:masterClrMapping/>
  </p:clrMapOvr>
  <p:transition spd="med">
    <p:fade/>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Slide de título">
    <p:spTree>
      <p:nvGrpSpPr>
        <p:cNvPr id="1" name=""/>
        <p:cNvGrpSpPr/>
        <p:nvPr/>
      </p:nvGrpSpPr>
      <p:grpSpPr>
        <a:xfrm>
          <a:off x="0" y="0"/>
          <a:ext cx="0" cy="0"/>
          <a:chOff x="0" y="0"/>
          <a:chExt cx="0" cy="0"/>
        </a:xfrm>
      </p:grpSpPr>
    </p:spTree>
  </p:cSld>
  <p:clrMapOvr>
    <a:masterClrMapping/>
  </p:clrMapOvr>
  <p:transition spd="med">
    <p:fade/>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showMasterSp="0">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676" y="273997"/>
            <a:ext cx="8228655" cy="1143224"/>
          </a:xfrm>
          <a:prstGeom prst="rect">
            <a:avLst/>
          </a:prstGeom>
        </p:spPr>
        <p:txBody>
          <a:bodyPr/>
          <a:lstStyle/>
          <a:p>
            <a:r>
              <a:rPr lang="pt-BR"/>
              <a:t>Clique para editar o título mestre</a:t>
            </a:r>
            <a:endParaRPr lang="pt-BR"/>
          </a:p>
        </p:txBody>
      </p:sp>
      <p:sp>
        <p:nvSpPr>
          <p:cNvPr id="3" name="Espaço Reservado para Conteúdo 2"/>
          <p:cNvSpPr>
            <a:spLocks noGrp="1"/>
          </p:cNvSpPr>
          <p:nvPr>
            <p:ph idx="1" hasCustomPrompt="1"/>
          </p:nvPr>
        </p:nvSpPr>
        <p:spPr>
          <a:xfrm>
            <a:off x="457676" y="1600788"/>
            <a:ext cx="8228655" cy="4525659"/>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spd="med">
    <p:fade/>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showMasterSp="0">
  <p:cSld name="Em branco">
    <p:spTree>
      <p:nvGrpSpPr>
        <p:cNvPr id="1" name=""/>
        <p:cNvGrpSpPr/>
        <p:nvPr/>
      </p:nvGrpSpPr>
      <p:grpSpPr>
        <a:xfrm>
          <a:off x="0" y="0"/>
          <a:ext cx="0" cy="0"/>
          <a:chOff x="0" y="0"/>
          <a:chExt cx="0" cy="0"/>
        </a:xfrm>
      </p:grpSpPr>
    </p:spTree>
  </p:cSld>
  <p:clrMapOvr>
    <a:masterClrMapping/>
  </p:clrMapOvr>
  <p:transition spd="med">
    <p:fade/>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cSld>
  <p:clrMapOvr>
    <a:masterClrMapping/>
  </p:clrMapOvr>
  <p:transition spd="med">
    <p:fade/>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Slide de título">
    <p:spTree>
      <p:nvGrpSpPr>
        <p:cNvPr id="1" name=""/>
        <p:cNvGrpSpPr/>
        <p:nvPr/>
      </p:nvGrpSpPr>
      <p:grpSpPr>
        <a:xfrm>
          <a:off x="0" y="0"/>
          <a:ext cx="0" cy="0"/>
          <a:chOff x="0" y="0"/>
          <a:chExt cx="0" cy="0"/>
        </a:xfrm>
      </p:grpSpPr>
      <p:sp>
        <p:nvSpPr>
          <p:cNvPr id="7" name="Espaço Reservado para Texto 12"/>
          <p:cNvSpPr>
            <a:spLocks noGrp="1"/>
          </p:cNvSpPr>
          <p:nvPr>
            <p:ph type="body" sz="quarter" idx="16" hasCustomPrompt="1"/>
          </p:nvPr>
        </p:nvSpPr>
        <p:spPr>
          <a:xfrm>
            <a:off x="467544" y="1628800"/>
            <a:ext cx="7920880" cy="864096"/>
          </a:xfrm>
          <a:prstGeom prst="rect">
            <a:avLst/>
          </a:prstGeom>
        </p:spPr>
        <p:txBody>
          <a:bodyPr/>
          <a:lstStyle>
            <a:lvl1pPr marL="0" indent="0">
              <a:buNone/>
              <a:defRPr sz="2665" b="1" baseline="0">
                <a:solidFill>
                  <a:schemeClr val="tx1"/>
                </a:solidFill>
                <a:latin typeface="Trebuchet MS" panose="020B0603020202020204" pitchFamily="34" charset="0"/>
              </a:defRPr>
            </a:lvl1pPr>
          </a:lstStyle>
          <a:p>
            <a:pPr lvl="0"/>
            <a:r>
              <a:rPr lang="pt-BR" dirty="0"/>
              <a:t>PÁGINA INTERNA</a:t>
            </a:r>
            <a:endParaRPr lang="pt-BR" dirty="0"/>
          </a:p>
        </p:txBody>
      </p:sp>
      <p:sp>
        <p:nvSpPr>
          <p:cNvPr id="8" name="Espaço Reservado para Texto 12"/>
          <p:cNvSpPr>
            <a:spLocks noGrp="1"/>
          </p:cNvSpPr>
          <p:nvPr>
            <p:ph type="body" sz="quarter" idx="17" hasCustomPrompt="1"/>
          </p:nvPr>
        </p:nvSpPr>
        <p:spPr>
          <a:xfrm>
            <a:off x="467544" y="2708924"/>
            <a:ext cx="7920880" cy="3600400"/>
          </a:xfrm>
          <a:prstGeom prst="rect">
            <a:avLst/>
          </a:prstGeom>
        </p:spPr>
        <p:txBody>
          <a:bodyPr/>
          <a:lstStyle>
            <a:lvl1pPr marL="0" indent="0">
              <a:buNone/>
              <a:defRPr sz="2400" baseline="0">
                <a:latin typeface="Trebuchet MS" panose="020B0603020202020204" pitchFamily="34" charset="0"/>
              </a:defRPr>
            </a:lvl1pPr>
          </a:lstStyle>
          <a:p>
            <a:pPr lvl="0"/>
            <a:r>
              <a:rPr lang="pt-BR" dirty="0"/>
              <a:t>Conteúdo</a:t>
            </a:r>
            <a:endParaRPr lang="pt-BR" dirty="0"/>
          </a:p>
        </p:txBody>
      </p:sp>
      <p:sp>
        <p:nvSpPr>
          <p:cNvPr id="13" name="Espaço Reservado para Texto 12"/>
          <p:cNvSpPr>
            <a:spLocks noGrp="1"/>
          </p:cNvSpPr>
          <p:nvPr>
            <p:ph type="body" sz="quarter" idx="18" hasCustomPrompt="1"/>
          </p:nvPr>
        </p:nvSpPr>
        <p:spPr>
          <a:xfrm>
            <a:off x="467545" y="6367167"/>
            <a:ext cx="1431776" cy="351656"/>
          </a:xfrm>
          <a:prstGeom prst="rect">
            <a:avLst/>
          </a:prstGeom>
        </p:spPr>
        <p:txBody>
          <a:bodyPr/>
          <a:lstStyle>
            <a:lvl1pPr marL="0" marR="0" indent="0" algn="l" defTabSz="1219200" rtl="0" eaLnBrk="0" fontAlgn="base" latinLnBrk="0" hangingPunct="0">
              <a:lnSpc>
                <a:spcPct val="100000"/>
              </a:lnSpc>
              <a:spcBef>
                <a:spcPct val="20000"/>
              </a:spcBef>
              <a:spcAft>
                <a:spcPct val="0"/>
              </a:spcAft>
              <a:buClrTx/>
              <a:buSzTx/>
              <a:buFont typeface="Arial" panose="020B0604020202020204" pitchFamily="34" charset="0"/>
              <a:buNone/>
              <a:defRPr sz="1465" baseline="0">
                <a:latin typeface="Trebuchet MS" panose="020B0603020202020204" pitchFamily="34" charset="0"/>
              </a:defRPr>
            </a:lvl1pPr>
          </a:lstStyle>
          <a:p>
            <a:pPr marL="0" marR="0" lvl="0" indent="0" algn="l" defTabSz="1219200" rtl="0" eaLnBrk="0" fontAlgn="base" latinLnBrk="0" hangingPunct="0">
              <a:lnSpc>
                <a:spcPct val="100000"/>
              </a:lnSpc>
              <a:spcBef>
                <a:spcPct val="20000"/>
              </a:spcBef>
              <a:spcAft>
                <a:spcPct val="0"/>
              </a:spcAft>
              <a:buClrTx/>
              <a:buSzTx/>
              <a:buFont typeface="Arial" panose="020B0604020202020204" pitchFamily="34" charset="0"/>
              <a:buNone/>
              <a:defRPr/>
            </a:pPr>
            <a:r>
              <a:rPr lang="pt-BR" dirty="0"/>
              <a:t>Versão: Março/2019</a:t>
            </a:r>
            <a:endParaRPr lang="pt-BR" dirty="0"/>
          </a:p>
        </p:txBody>
      </p:sp>
    </p:spTree>
  </p:cSld>
  <p:clrMapOvr>
    <a:masterClrMapping/>
  </p:clrMapOvr>
  <p:transition spd="med">
    <p:fade/>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showMasterSp="0">
  <p:cSld name="3_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pt-BR"/>
              <a:t>Clique para editar o título mestre</a:t>
            </a:r>
            <a:endParaRPr lang="pt-BR"/>
          </a:p>
        </p:txBody>
      </p:sp>
      <p:sp>
        <p:nvSpPr>
          <p:cNvPr id="3" name="Subtítulo 2"/>
          <p:cNvSpPr>
            <a:spLocks noGrp="1"/>
          </p:cNvSpPr>
          <p:nvPr>
            <p:ph type="subTitle" idx="1"/>
          </p:nvPr>
        </p:nvSpPr>
        <p:spPr>
          <a:xfrm>
            <a:off x="1143000" y="3602040"/>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pt-BR"/>
          </a:p>
        </p:txBody>
      </p:sp>
      <p:sp>
        <p:nvSpPr>
          <p:cNvPr id="4" name="Espaço Reservado para Data 3"/>
          <p:cNvSpPr>
            <a:spLocks noGrp="1"/>
          </p:cNvSpPr>
          <p:nvPr>
            <p:ph type="dt" sz="half" idx="10"/>
          </p:nvPr>
        </p:nvSpPr>
        <p:spPr/>
        <p:txBody>
          <a:bodyPr/>
          <a:lstStyle/>
          <a:p>
            <a:pPr>
              <a:defRPr/>
            </a:pPr>
            <a:endParaRPr lang="pt-BR" altLang="pt-BR"/>
          </a:p>
        </p:txBody>
      </p:sp>
      <p:sp>
        <p:nvSpPr>
          <p:cNvPr id="5" name="Espaço Reservado para Rodapé 4"/>
          <p:cNvSpPr>
            <a:spLocks noGrp="1"/>
          </p:cNvSpPr>
          <p:nvPr>
            <p:ph type="ftr" sz="quarter" idx="11"/>
          </p:nvPr>
        </p:nvSpPr>
        <p:spPr/>
        <p:txBody>
          <a:bodyPr/>
          <a:lstStyle/>
          <a:p>
            <a:pPr>
              <a:defRPr/>
            </a:pPr>
            <a:endParaRPr lang="pt-BR" altLang="pt-BR"/>
          </a:p>
        </p:txBody>
      </p:sp>
      <p:sp>
        <p:nvSpPr>
          <p:cNvPr id="6" name="Espaço Reservado para Número de Slide 5"/>
          <p:cNvSpPr>
            <a:spLocks noGrp="1"/>
          </p:cNvSpPr>
          <p:nvPr>
            <p:ph type="sldNum" sz="quarter" idx="12"/>
          </p:nvPr>
        </p:nvSpPr>
        <p:spPr/>
        <p:txBody>
          <a:bodyPr/>
          <a:lstStyle/>
          <a:p>
            <a:pPr>
              <a:defRPr/>
            </a:pPr>
            <a:fld id="{1566D580-FC36-4A00-989E-57654DCBCC3D}" type="slidenum">
              <a:rPr lang="pt-BR" altLang="pt-BR" smtClean="0"/>
            </a:fld>
            <a:endParaRPr lang="pt-BR" altLang="pt-BR"/>
          </a:p>
        </p:txBody>
      </p:sp>
    </p:spTree>
  </p:cSld>
  <p:clrMapOvr>
    <a:masterClrMapping/>
  </p:clrMapOvr>
  <p:transition spd="med">
    <p:fade/>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Título e conteúd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8"/>
            <a:ext cx="2133600" cy="476251"/>
          </a:xfrm>
          <a:prstGeom prst="rect">
            <a:avLst/>
          </a:prstGeom>
        </p:spPr>
        <p:txBody>
          <a:bodyPr vert="horz" wrap="square" lIns="91440" tIns="45720" rIns="91440" bIns="45720" numCol="1" anchor="t" anchorCtr="0" compatLnSpc="1"/>
          <a:lstStyle>
            <a:lvl1pPr>
              <a:defRPr/>
            </a:lvl1pPr>
          </a:lstStyle>
          <a:p>
            <a:pPr>
              <a:defRPr/>
            </a:pPr>
            <a:endParaRPr lang="pt-BR" altLang="pt-BR"/>
          </a:p>
        </p:txBody>
      </p:sp>
      <p:sp>
        <p:nvSpPr>
          <p:cNvPr id="3" name="Rectangle 5"/>
          <p:cNvSpPr>
            <a:spLocks noGrp="1" noChangeArrowheads="1"/>
          </p:cNvSpPr>
          <p:nvPr>
            <p:ph type="ftr" sz="quarter" idx="11"/>
          </p:nvPr>
        </p:nvSpPr>
        <p:spPr>
          <a:xfrm>
            <a:off x="3124200" y="6245228"/>
            <a:ext cx="2895600" cy="476251"/>
          </a:xfrm>
          <a:prstGeom prst="rect">
            <a:avLst/>
          </a:prstGeom>
        </p:spPr>
        <p:txBody>
          <a:bodyPr vert="horz" wrap="square" lIns="91440" tIns="45720" rIns="91440" bIns="45720" numCol="1" anchor="t" anchorCtr="0" compatLnSpc="1"/>
          <a:lstStyle>
            <a:lvl1pPr>
              <a:defRPr/>
            </a:lvl1pPr>
          </a:lstStyle>
          <a:p>
            <a:pPr>
              <a:defRPr/>
            </a:pPr>
            <a:endParaRPr lang="pt-BR" altLang="pt-BR"/>
          </a:p>
        </p:txBody>
      </p:sp>
      <p:sp>
        <p:nvSpPr>
          <p:cNvPr id="4" name="Rectangle 6"/>
          <p:cNvSpPr>
            <a:spLocks noGrp="1" noChangeArrowheads="1"/>
          </p:cNvSpPr>
          <p:nvPr>
            <p:ph type="sldNum" sz="quarter" idx="12"/>
          </p:nvPr>
        </p:nvSpPr>
        <p:spPr>
          <a:xfrm>
            <a:off x="6553200" y="6245228"/>
            <a:ext cx="2133600" cy="476251"/>
          </a:xfrm>
          <a:prstGeom prst="rect">
            <a:avLst/>
          </a:prstGeom>
        </p:spPr>
        <p:txBody>
          <a:bodyPr vert="horz" wrap="square" lIns="91440" tIns="45720" rIns="91440" bIns="45720" numCol="1" anchor="t" anchorCtr="0" compatLnSpc="1"/>
          <a:lstStyle>
            <a:lvl1pPr>
              <a:defRPr/>
            </a:lvl1pPr>
          </a:lstStyle>
          <a:p>
            <a:pPr>
              <a:defRPr/>
            </a:pPr>
            <a:fld id="{B24ACB8B-0A11-4453-9EF0-6D821038DC44}" type="slidenum">
              <a:rPr lang="pt-BR" altLang="pt-BR"/>
            </a:fld>
            <a:endParaRPr lang="pt-BR" altLang="pt-BR"/>
          </a:p>
        </p:txBody>
      </p:sp>
    </p:spTree>
  </p:cSld>
  <p:clrMapOvr>
    <a:masterClrMapping/>
  </p:clrMapOvr>
  <p:transition spd="med">
    <p:fade/>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4"/>
            <a:ext cx="2133600" cy="365125"/>
          </a:xfrm>
          <a:prstGeom prst="rect">
            <a:avLst/>
          </a:prstGeom>
        </p:spPr>
        <p:txBody>
          <a:bodyPr/>
          <a:lstStyle/>
          <a:p>
            <a:fld id="{C297146E-2884-477A-BDB1-7903DF065A30}" type="datetimeFigureOut">
              <a:rPr lang="es-PY" smtClean="0"/>
            </a:fld>
            <a:endParaRPr lang="es-PY"/>
          </a:p>
        </p:txBody>
      </p:sp>
      <p:sp>
        <p:nvSpPr>
          <p:cNvPr id="5" name="4 Marcador de pie de página"/>
          <p:cNvSpPr>
            <a:spLocks noGrp="1"/>
          </p:cNvSpPr>
          <p:nvPr>
            <p:ph type="ftr" sz="quarter" idx="11"/>
          </p:nvPr>
        </p:nvSpPr>
        <p:spPr>
          <a:xfrm>
            <a:off x="3124200" y="6356354"/>
            <a:ext cx="2895600" cy="365125"/>
          </a:xfrm>
          <a:prstGeom prst="rect">
            <a:avLst/>
          </a:prstGeom>
        </p:spPr>
        <p:txBody>
          <a:bodyPr/>
          <a:lstStyle/>
          <a:p>
            <a:endParaRPr lang="es-PY"/>
          </a:p>
        </p:txBody>
      </p:sp>
      <p:sp>
        <p:nvSpPr>
          <p:cNvPr id="6" name="5 Marcador de número de diapositiva"/>
          <p:cNvSpPr>
            <a:spLocks noGrp="1"/>
          </p:cNvSpPr>
          <p:nvPr>
            <p:ph type="sldNum" sz="quarter" idx="12"/>
          </p:nvPr>
        </p:nvSpPr>
        <p:spPr>
          <a:xfrm>
            <a:off x="6553200" y="6356354"/>
            <a:ext cx="2133600" cy="365125"/>
          </a:xfrm>
          <a:prstGeom prst="rect">
            <a:avLst/>
          </a:prstGeom>
        </p:spPr>
        <p:txBody>
          <a:bodyPr/>
          <a:lstStyle/>
          <a:p>
            <a:fld id="{1CE357F9-9330-48DA-B812-0E4A527C1D65}" type="slidenum">
              <a:rPr lang="es-PY" smtClean="0"/>
            </a:fld>
            <a:endParaRPr lang="es-PY"/>
          </a:p>
        </p:txBody>
      </p:sp>
    </p:spTree>
  </p:cSld>
  <p:clrMapOvr>
    <a:masterClrMapping/>
  </p:clrMapOvr>
  <p:transition spd="med">
    <p:fade/>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8_Slide de título">
    <p:spTree>
      <p:nvGrpSpPr>
        <p:cNvPr id="1" name=""/>
        <p:cNvGrpSpPr/>
        <p:nvPr/>
      </p:nvGrpSpPr>
      <p:grpSpPr>
        <a:xfrm>
          <a:off x="0" y="0"/>
          <a:ext cx="0" cy="0"/>
          <a:chOff x="0" y="0"/>
          <a:chExt cx="0" cy="0"/>
        </a:xfrm>
      </p:grpSpPr>
      <p:sp>
        <p:nvSpPr>
          <p:cNvPr id="6" name="Espaço Reservado para Texto 12"/>
          <p:cNvSpPr>
            <a:spLocks noGrp="1"/>
          </p:cNvSpPr>
          <p:nvPr>
            <p:ph type="body" sz="quarter" idx="13" hasCustomPrompt="1"/>
          </p:nvPr>
        </p:nvSpPr>
        <p:spPr>
          <a:xfrm>
            <a:off x="467545" y="2204867"/>
            <a:ext cx="7632848" cy="1224136"/>
          </a:xfrm>
          <a:prstGeom prst="rect">
            <a:avLst/>
          </a:prstGeom>
        </p:spPr>
        <p:txBody>
          <a:bodyPr/>
          <a:lstStyle>
            <a:lvl1pPr marL="0" indent="0">
              <a:buNone/>
              <a:defRPr sz="3035" baseline="0">
                <a:latin typeface="Trebuchet MS" panose="020B0603020202020204" pitchFamily="34" charset="0"/>
              </a:defRPr>
            </a:lvl1pPr>
            <a:lvl2pPr marL="495300" indent="0">
              <a:buNone/>
              <a:defRPr/>
            </a:lvl2pPr>
          </a:lstStyle>
          <a:p>
            <a:pPr lvl="0"/>
            <a:r>
              <a:rPr lang="pt-BR" dirty="0"/>
              <a:t>TÍTULO DO CAPÍTULO</a:t>
            </a:r>
            <a:endParaRPr lang="pt-BR" dirty="0"/>
          </a:p>
        </p:txBody>
      </p:sp>
      <p:sp>
        <p:nvSpPr>
          <p:cNvPr id="9" name="Espaço Reservado para Texto 12"/>
          <p:cNvSpPr>
            <a:spLocks noGrp="1"/>
          </p:cNvSpPr>
          <p:nvPr>
            <p:ph type="body" sz="quarter" idx="14" hasCustomPrompt="1"/>
          </p:nvPr>
        </p:nvSpPr>
        <p:spPr>
          <a:xfrm>
            <a:off x="467545" y="3645024"/>
            <a:ext cx="7632848" cy="1008112"/>
          </a:xfrm>
          <a:prstGeom prst="rect">
            <a:avLst/>
          </a:prstGeom>
        </p:spPr>
        <p:txBody>
          <a:bodyPr/>
          <a:lstStyle>
            <a:lvl1pPr marL="0" indent="0">
              <a:buNone/>
              <a:defRPr sz="2600" baseline="0">
                <a:solidFill>
                  <a:schemeClr val="tx1"/>
                </a:solidFill>
                <a:latin typeface="Trebuchet MS" panose="020B0603020202020204" pitchFamily="34" charset="0"/>
              </a:defRPr>
            </a:lvl1pPr>
            <a:lvl2pPr>
              <a:defRPr sz="2600"/>
            </a:lvl2pPr>
          </a:lstStyle>
          <a:p>
            <a:pPr lvl="0"/>
            <a:r>
              <a:rPr lang="pt-BR" altLang="pt-BR" dirty="0"/>
              <a:t>Subtítulo </a:t>
            </a:r>
            <a:r>
              <a:rPr lang="pt-BR" altLang="pt-BR" dirty="0" err="1"/>
              <a:t>lorem</a:t>
            </a:r>
            <a:r>
              <a:rPr lang="pt-BR" altLang="pt-BR" dirty="0"/>
              <a:t> ipsum</a:t>
            </a:r>
            <a:br>
              <a:rPr lang="pt-BR" altLang="pt-BR" dirty="0"/>
            </a:br>
            <a:r>
              <a:rPr lang="pt-BR" altLang="pt-BR" dirty="0" err="1"/>
              <a:t>Dolor</a:t>
            </a:r>
            <a:r>
              <a:rPr lang="pt-BR" altLang="pt-BR" dirty="0"/>
              <a:t> </a:t>
            </a:r>
            <a:r>
              <a:rPr lang="pt-BR" altLang="pt-BR" dirty="0" err="1"/>
              <a:t>sit</a:t>
            </a:r>
            <a:r>
              <a:rPr lang="pt-BR" altLang="pt-BR" dirty="0"/>
              <a:t> </a:t>
            </a:r>
            <a:r>
              <a:rPr lang="pt-BR" altLang="pt-BR" dirty="0" err="1"/>
              <a:t>amet</a:t>
            </a:r>
            <a:endParaRPr lang="pt-BR" altLang="pt-BR" dirty="0"/>
          </a:p>
        </p:txBody>
      </p:sp>
      <p:sp>
        <p:nvSpPr>
          <p:cNvPr id="10" name="Espaço Reservado para Texto 12"/>
          <p:cNvSpPr>
            <a:spLocks noGrp="1"/>
          </p:cNvSpPr>
          <p:nvPr>
            <p:ph type="body" sz="quarter" idx="15" hasCustomPrompt="1"/>
          </p:nvPr>
        </p:nvSpPr>
        <p:spPr>
          <a:xfrm>
            <a:off x="467545" y="358527"/>
            <a:ext cx="5904656" cy="262163"/>
          </a:xfrm>
          <a:prstGeom prst="rect">
            <a:avLst/>
          </a:prstGeom>
        </p:spPr>
        <p:txBody>
          <a:bodyPr/>
          <a:lstStyle>
            <a:lvl1pPr marL="0" indent="0">
              <a:buNone/>
              <a:defRPr sz="1515" baseline="0">
                <a:latin typeface="Trebuchet MS" panose="020B0603020202020204" pitchFamily="34" charset="0"/>
              </a:defRPr>
            </a:lvl1pPr>
          </a:lstStyle>
          <a:p>
            <a:pPr lvl="0"/>
            <a:r>
              <a:rPr lang="pt-BR" dirty="0"/>
              <a:t>TÍTULO DA APRESENTAÇÃO</a:t>
            </a:r>
            <a:endParaRPr lang="pt-BR" dirty="0"/>
          </a:p>
        </p:txBody>
      </p:sp>
      <p:sp>
        <p:nvSpPr>
          <p:cNvPr id="5" name="Retângulo 4"/>
          <p:cNvSpPr>
            <a:spLocks noChangeArrowheads="1"/>
          </p:cNvSpPr>
          <p:nvPr userDrawn="1"/>
        </p:nvSpPr>
        <p:spPr bwMode="auto">
          <a:xfrm>
            <a:off x="32766" y="6525344"/>
            <a:ext cx="1994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pt-BR" sz="600" b="1" dirty="0">
                <a:latin typeface="Trebuchet MS" panose="020B0603020202020204" pitchFamily="34" charset="0"/>
              </a:rPr>
              <a:t>Treinamento Antes do Primeiro Embarque.</a:t>
            </a:r>
            <a:endParaRPr lang="pt-BR" altLang="pt-BR" sz="600" b="1" dirty="0">
              <a:latin typeface="Trebuchet MS" panose="020B0603020202020204" pitchFamily="34" charset="0"/>
            </a:endParaRPr>
          </a:p>
          <a:p>
            <a:pPr eaLnBrk="1" hangingPunct="1">
              <a:spcBef>
                <a:spcPct val="0"/>
              </a:spcBef>
              <a:buFontTx/>
              <a:buNone/>
            </a:pPr>
            <a:r>
              <a:rPr lang="pt-BR" altLang="pt-BR" sz="600" b="1" dirty="0">
                <a:latin typeface="Trebuchet MS" panose="020B0603020202020204" pitchFamily="34" charset="0"/>
              </a:rPr>
              <a:t>Gestor: UO-Rio/SMS/SEG	Versão:1  01/10/2019</a:t>
            </a:r>
            <a:endParaRPr lang="pt-BR" altLang="pt-BR" sz="600" b="1" dirty="0">
              <a:latin typeface="Trebuchet MS" panose="020B0603020202020204" pitchFamily="34" charset="0"/>
            </a:endParaRPr>
          </a:p>
          <a:p>
            <a:pPr eaLnBrk="1" hangingPunct="1">
              <a:spcBef>
                <a:spcPct val="0"/>
              </a:spcBef>
              <a:buFontTx/>
              <a:buNone/>
            </a:pPr>
            <a:r>
              <a:rPr lang="pt-BR" altLang="pt-BR" sz="600" b="1" dirty="0">
                <a:latin typeface="Trebuchet MS" panose="020B0603020202020204" pitchFamily="34" charset="0"/>
              </a:rPr>
              <a:t>—</a:t>
            </a:r>
            <a:endParaRPr lang="pt-BR" altLang="pt-BR" sz="600" b="1" dirty="0">
              <a:latin typeface="Trebuchet MS" panose="020B0603020202020204" pitchFamily="34" charset="0"/>
            </a:endParaRPr>
          </a:p>
        </p:txBody>
      </p:sp>
      <p:pic>
        <p:nvPicPr>
          <p:cNvPr id="7" name="Imagem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98588" y="6373816"/>
            <a:ext cx="33264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Triângulo isósceles 6"/>
          <p:cNvSpPr/>
          <p:nvPr/>
        </p:nvSpPr>
        <p:spPr>
          <a:xfrm rot="16200000">
            <a:off x="7554355" y="5254285"/>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ítulo 7"/>
          <p:cNvSpPr>
            <a:spLocks noGrp="1"/>
          </p:cNvSpPr>
          <p:nvPr>
            <p:ph type="ctrTitle"/>
          </p:nvPr>
        </p:nvSpPr>
        <p:spPr>
          <a:xfrm>
            <a:off x="540546" y="776292"/>
            <a:ext cx="8062912" cy="1470025"/>
          </a:xfrm>
        </p:spPr>
        <p:txBody>
          <a:bodyPr anchor="b">
            <a:normAutofit/>
          </a:bodyPr>
          <a:lstStyle>
            <a:lvl1pPr algn="r">
              <a:defRPr sz="4400"/>
            </a:lvl1pPr>
          </a:lstStyle>
          <a:p>
            <a:r>
              <a:rPr kumimoji="0" lang="pt-BR" smtClean="0"/>
              <a:t>Clique para editar o título mestre</a:t>
            </a:r>
            <a:endParaRPr kumimoji="0" lang="en-US"/>
          </a:p>
        </p:txBody>
      </p:sp>
      <p:sp>
        <p:nvSpPr>
          <p:cNvPr id="9" name="Subtítulo 8"/>
          <p:cNvSpPr>
            <a:spLocks noGrp="1"/>
          </p:cNvSpPr>
          <p:nvPr>
            <p:ph type="subTitle" idx="1"/>
          </p:nvPr>
        </p:nvSpPr>
        <p:spPr>
          <a:xfrm>
            <a:off x="540546" y="2250280"/>
            <a:ext cx="8062912" cy="1752600"/>
          </a:xfrm>
        </p:spPr>
        <p:txBody>
          <a:bodyPr/>
          <a:lstStyle>
            <a:lvl1pPr marL="0" marR="36830"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a:xfrm>
            <a:off x="1371600" y="6012660"/>
            <a:ext cx="5791200" cy="365125"/>
          </a:xfrm>
        </p:spPr>
        <p:txBody>
          <a:bodyPr tIns="0" bIns="0" anchor="t"/>
          <a:lstStyle>
            <a:lvl1pPr algn="r">
              <a:defRPr sz="1000"/>
            </a:lvl1pPr>
          </a:lstStyle>
          <a:p>
            <a:fld id="{CACB558B-4320-4F92-836F-BB6485D95FC9}" type="datetime1">
              <a:rPr lang="pt-BR" smtClean="0"/>
            </a:fld>
            <a:endParaRPr lang="pt-BR"/>
          </a:p>
        </p:txBody>
      </p:sp>
      <p:sp>
        <p:nvSpPr>
          <p:cNvPr id="17" name="Espaço Reservado para Rodapé 16"/>
          <p:cNvSpPr>
            <a:spLocks noGrp="1"/>
          </p:cNvSpPr>
          <p:nvPr>
            <p:ph type="ftr" sz="quarter" idx="11"/>
          </p:nvPr>
        </p:nvSpPr>
        <p:spPr>
          <a:xfrm>
            <a:off x="1371600" y="5650708"/>
            <a:ext cx="5791200" cy="365125"/>
          </a:xfrm>
        </p:spPr>
        <p:txBody>
          <a:bodyPr tIns="0" bIns="0" anchor="b"/>
          <a:lstStyle>
            <a:lvl1pPr algn="r">
              <a:defRPr sz="1100"/>
            </a:lvl1pPr>
          </a:lstStyle>
          <a:p>
            <a:endParaRPr lang="pt-BR"/>
          </a:p>
        </p:txBody>
      </p:sp>
      <p:sp>
        <p:nvSpPr>
          <p:cNvPr id="29" name="Espaço Reservado para Número de Slide 28"/>
          <p:cNvSpPr>
            <a:spLocks noGrp="1"/>
          </p:cNvSpPr>
          <p:nvPr>
            <p:ph type="sldNum" sz="quarter" idx="12"/>
          </p:nvPr>
        </p:nvSpPr>
        <p:spPr>
          <a:xfrm>
            <a:off x="8392247" y="5752311"/>
            <a:ext cx="502920" cy="365125"/>
          </a:xfrm>
        </p:spPr>
        <p:txBody>
          <a:bodyPr anchor="ctr"/>
          <a:lstStyle>
            <a:lvl1pPr algn="ctr">
              <a:defRPr sz="1300">
                <a:solidFill>
                  <a:srgbClr val="FFFFFF"/>
                </a:solidFill>
              </a:defRPr>
            </a:lvl1p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399032"/>
          </a:xfrm>
        </p:spPr>
        <p:txBody>
          <a:bodyPr/>
          <a:lstStyle/>
          <a:p>
            <a:r>
              <a:rPr kumimoji="0" lang="pt-BR" smtClean="0"/>
              <a:t>Clique para editar o título mestre</a:t>
            </a:r>
            <a:endParaRPr kumimoji="0" lang="en-US"/>
          </a:p>
        </p:txBody>
      </p:sp>
      <p:sp>
        <p:nvSpPr>
          <p:cNvPr id="3" name="Espaço Reservado para Conteúdo 2"/>
          <p:cNvSpPr>
            <a:spLocks noGrp="1"/>
          </p:cNvSpPr>
          <p:nvPr>
            <p:ph idx="1"/>
          </p:nvPr>
        </p:nvSpPr>
        <p:spPr>
          <a:xfrm>
            <a:off x="457200" y="1882808"/>
            <a:ext cx="8229600" cy="4572000"/>
          </a:xfrm>
        </p:spPr>
        <p:txBody>
          <a:body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a:xfrm>
            <a:off x="4791456" y="6480048"/>
            <a:ext cx="2133600" cy="301752"/>
          </a:xfrm>
        </p:spPr>
        <p:txBody>
          <a:bodyPr/>
          <a:lstStyle/>
          <a:p>
            <a:fld id="{83C9B189-09BD-4B07-9696-EC661AB2A81B}" type="datetime1">
              <a:rPr lang="pt-BR" smtClean="0"/>
            </a:fld>
            <a:endParaRPr lang="pt-BR"/>
          </a:p>
        </p:txBody>
      </p:sp>
      <p:sp>
        <p:nvSpPr>
          <p:cNvPr id="5" name="Espaço Reservado para Rodapé 4"/>
          <p:cNvSpPr>
            <a:spLocks noGrp="1"/>
          </p:cNvSpPr>
          <p:nvPr>
            <p:ph type="ftr" sz="quarter" idx="11"/>
          </p:nvPr>
        </p:nvSpPr>
        <p:spPr>
          <a:xfrm>
            <a:off x="457201" y="6480973"/>
            <a:ext cx="4260056" cy="300831"/>
          </a:xfrm>
        </p:spPr>
        <p:txBody>
          <a:bodyPr/>
          <a:lstStyle/>
          <a:p>
            <a:endParaRPr lang="pt-BR"/>
          </a:p>
        </p:txBody>
      </p:sp>
      <p:sp>
        <p:nvSpPr>
          <p:cNvPr id="6" name="Espaço Reservado para Número de Slide 5"/>
          <p:cNvSpPr>
            <a:spLocks noGrp="1"/>
          </p:cNvSpPr>
          <p:nvPr>
            <p:ph type="sldNum" sz="quarter" idx="12"/>
          </p:nvPr>
        </p:nvSpPr>
        <p:spPr/>
        <p:txBody>
          <a:bodyPr/>
          <a:lstStyle/>
          <a:p>
            <a:fld id="{24191F91-7326-4173-99F2-821EA6E05D1E}" type="slidenum">
              <a:rPr lang="pt-BR" smtClean="0"/>
            </a:fld>
            <a:endParaRPr lang="pt-B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showMasterSp="0">
  <p:cSld name="Cabeçalho da Seção">
    <p:spTree>
      <p:nvGrpSpPr>
        <p:cNvPr id="1" name=""/>
        <p:cNvGrpSpPr/>
        <p:nvPr/>
      </p:nvGrpSpPr>
      <p:grpSpPr>
        <a:xfrm>
          <a:off x="0" y="0"/>
          <a:ext cx="0" cy="0"/>
          <a:chOff x="0" y="0"/>
          <a:chExt cx="0" cy="0"/>
        </a:xfrm>
      </p:grpSpPr>
      <p:sp>
        <p:nvSpPr>
          <p:cNvPr id="9" name="Triângulo retângulo 8"/>
          <p:cNvSpPr/>
          <p:nvPr/>
        </p:nvSpPr>
        <p:spPr>
          <a:xfrm flipV="1">
            <a:off x="7036" y="703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ângulo isósceles 7"/>
          <p:cNvSpPr/>
          <p:nvPr/>
        </p:nvSpPr>
        <p:spPr>
          <a:xfrm rot="5400000" flipV="1">
            <a:off x="7554355" y="309492"/>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Espaço Reservado para Data 3"/>
          <p:cNvSpPr>
            <a:spLocks noGrp="1"/>
          </p:cNvSpPr>
          <p:nvPr>
            <p:ph type="dt" sz="half" idx="10"/>
          </p:nvPr>
        </p:nvSpPr>
        <p:spPr>
          <a:xfrm>
            <a:off x="6955632" y="6477000"/>
            <a:ext cx="2133600" cy="304800"/>
          </a:xfrm>
        </p:spPr>
        <p:txBody>
          <a:bodyPr/>
          <a:lstStyle/>
          <a:p>
            <a:fld id="{337EC1DB-3636-45CE-846C-2F6A265D5EBF}" type="datetime1">
              <a:rPr lang="pt-BR" smtClean="0"/>
            </a:fld>
            <a:endParaRPr lang="pt-BR"/>
          </a:p>
        </p:txBody>
      </p:sp>
      <p:sp>
        <p:nvSpPr>
          <p:cNvPr id="5" name="Espaço Reservado para Rodapé 4"/>
          <p:cNvSpPr>
            <a:spLocks noGrp="1"/>
          </p:cNvSpPr>
          <p:nvPr>
            <p:ph type="ftr" sz="quarter" idx="11"/>
          </p:nvPr>
        </p:nvSpPr>
        <p:spPr>
          <a:xfrm>
            <a:off x="2619376" y="6480973"/>
            <a:ext cx="4260056" cy="300831"/>
          </a:xfrm>
        </p:spPr>
        <p:txBody>
          <a:bodyPr/>
          <a:lstStyle/>
          <a:p>
            <a:endParaRPr lang="pt-BR"/>
          </a:p>
        </p:txBody>
      </p:sp>
      <p:sp>
        <p:nvSpPr>
          <p:cNvPr id="6" name="Espaço Reservado para Número de Slide 5"/>
          <p:cNvSpPr>
            <a:spLocks noGrp="1"/>
          </p:cNvSpPr>
          <p:nvPr>
            <p:ph type="sldNum" sz="quarter" idx="12"/>
          </p:nvPr>
        </p:nvSpPr>
        <p:spPr>
          <a:xfrm>
            <a:off x="8451056" y="809625"/>
            <a:ext cx="502920" cy="300831"/>
          </a:xfrm>
        </p:spPr>
        <p:txBody>
          <a:bodyPr/>
          <a:lstStyle/>
          <a:p>
            <a:fld id="{24191F91-7326-4173-99F2-821EA6E05D1E}" type="slidenum">
              <a:rPr lang="pt-BR" smtClean="0"/>
            </a:fld>
            <a:endParaRPr lang="pt-BR"/>
          </a:p>
        </p:txBody>
      </p:sp>
      <p:cxnSp>
        <p:nvCxnSpPr>
          <p:cNvPr id="11" name="Conector Reto 10"/>
          <p:cNvCxnSpPr/>
          <p:nvPr/>
        </p:nvCxnSpPr>
        <p:spPr>
          <a:xfrm rot="10800000">
            <a:off x="6468796"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ector Reto 9"/>
          <p:cNvCxnSpPr/>
          <p:nvPr/>
        </p:nvCxnSpPr>
        <p:spPr>
          <a:xfrm flipV="1">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381000" y="271466"/>
            <a:ext cx="7239000" cy="1362075"/>
          </a:xfrm>
        </p:spPr>
        <p:txBody>
          <a:bodyPr anchor="ctr"/>
          <a:lstStyle>
            <a:lvl1pPr marL="0" algn="l">
              <a:buNone/>
              <a:defRPr sz="3600" b="1" cap="none" baseline="0"/>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381000" y="1633536"/>
            <a:ext cx="3886200" cy="2286000"/>
          </a:xfrm>
        </p:spPr>
        <p:txBody>
          <a:bodyPr anchor="t"/>
          <a:lstStyle>
            <a:lvl1pPr marL="5461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Editar estilos de texto Mestre</a:t>
            </a:r>
            <a:endParaRPr kumimoji="0" lang="pt-BR" smtClean="0"/>
          </a:p>
        </p:txBody>
      </p:sp>
    </p:spTree>
  </p:cSld>
  <p:clrMapOvr>
    <a:masterClrMapping/>
  </p:clrMapOvr>
  <p:transition spd="med">
    <p:fade/>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marL="0" algn="l">
              <a:defRPr/>
            </a:lvl1pPr>
          </a:lstStyle>
          <a:p>
            <a:r>
              <a:rPr kumimoji="0" lang="pt-BR" smtClean="0"/>
              <a:t>Clique para editar o título mestre</a:t>
            </a:r>
            <a:endParaRPr kumimoji="0" lang="en-US"/>
          </a:p>
        </p:txBody>
      </p:sp>
      <p:sp>
        <p:nvSpPr>
          <p:cNvPr id="3" name="Espaço Reservado para Conteúdo 2"/>
          <p:cNvSpPr>
            <a:spLocks noGrp="1"/>
          </p:cNvSpPr>
          <p:nvPr>
            <p:ph sz="half" idx="1"/>
          </p:nvPr>
        </p:nvSpPr>
        <p:spPr>
          <a:xfrm>
            <a:off x="457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4791456" y="6480969"/>
            <a:ext cx="2133600" cy="301752"/>
          </a:xfrm>
        </p:spPr>
        <p:txBody>
          <a:bodyPr/>
          <a:lstStyle/>
          <a:p>
            <a:fld id="{60A0D812-8466-4912-B1CA-1F411E81925F}" type="datetime1">
              <a:rPr lang="pt-BR" smtClean="0"/>
            </a:fld>
            <a:endParaRPr lang="pt-BR"/>
          </a:p>
        </p:txBody>
      </p:sp>
      <p:sp>
        <p:nvSpPr>
          <p:cNvPr id="6" name="Espaço Reservado para Rodapé 5"/>
          <p:cNvSpPr>
            <a:spLocks noGrp="1"/>
          </p:cNvSpPr>
          <p:nvPr>
            <p:ph type="ftr" sz="quarter" idx="11"/>
          </p:nvPr>
        </p:nvSpPr>
        <p:spPr>
          <a:xfrm>
            <a:off x="457201" y="6480969"/>
            <a:ext cx="4260056" cy="301752"/>
          </a:xfrm>
        </p:spPr>
        <p:txBody>
          <a:bodyPr/>
          <a:lstStyle/>
          <a:p>
            <a:endParaRPr lang="pt-BR"/>
          </a:p>
        </p:txBody>
      </p:sp>
      <p:sp>
        <p:nvSpPr>
          <p:cNvPr id="7" name="Espaço Reservado para Número de Slide 6"/>
          <p:cNvSpPr>
            <a:spLocks noGrp="1"/>
          </p:cNvSpPr>
          <p:nvPr>
            <p:ph type="sldNum" sz="quarter" idx="12"/>
          </p:nvPr>
        </p:nvSpPr>
        <p:spPr>
          <a:xfrm>
            <a:off x="7589520" y="6480969"/>
            <a:ext cx="502920" cy="301752"/>
          </a:xfrm>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showMasterSp="0">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1365007"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4" name="Espaço Reservado para Texto 3"/>
          <p:cNvSpPr>
            <a:spLocks noGrp="1"/>
          </p:cNvSpPr>
          <p:nvPr>
            <p:ph type="body" sz="half" idx="3"/>
          </p:nvPr>
        </p:nvSpPr>
        <p:spPr>
          <a:xfrm>
            <a:off x="1365007"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5" name="Espaço Reservado para Conteúd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a:xfrm>
            <a:off x="4791456" y="6480969"/>
            <a:ext cx="2130552" cy="301752"/>
          </a:xfrm>
        </p:spPr>
        <p:txBody>
          <a:bodyPr/>
          <a:lstStyle/>
          <a:p>
            <a:fld id="{24DB0386-EE54-4F0D-802F-3186DDD8A9C5}" type="datetime1">
              <a:rPr lang="pt-BR" smtClean="0"/>
            </a:fld>
            <a:endParaRPr lang="pt-BR"/>
          </a:p>
        </p:txBody>
      </p:sp>
      <p:sp>
        <p:nvSpPr>
          <p:cNvPr id="8" name="Espaço Reservado para Rodapé 7"/>
          <p:cNvSpPr>
            <a:spLocks noGrp="1"/>
          </p:cNvSpPr>
          <p:nvPr>
            <p:ph type="ftr" sz="quarter" idx="11"/>
          </p:nvPr>
        </p:nvSpPr>
        <p:spPr>
          <a:xfrm>
            <a:off x="457200" y="6480969"/>
            <a:ext cx="4261104" cy="301752"/>
          </a:xfrm>
        </p:spPr>
        <p:txBody>
          <a:bodyPr/>
          <a:lstStyle/>
          <a:p>
            <a:endParaRPr lang="pt-BR"/>
          </a:p>
        </p:txBody>
      </p:sp>
      <p:sp>
        <p:nvSpPr>
          <p:cNvPr id="9" name="Espaço Reservado para Número de Slide 8"/>
          <p:cNvSpPr>
            <a:spLocks noGrp="1"/>
          </p:cNvSpPr>
          <p:nvPr>
            <p:ph type="sldNum" sz="quarter" idx="12"/>
          </p:nvPr>
        </p:nvSpPr>
        <p:spPr>
          <a:xfrm>
            <a:off x="7589520" y="6483096"/>
            <a:ext cx="502920" cy="301752"/>
          </a:xfrm>
        </p:spPr>
        <p:txBody>
          <a:bodyPr/>
          <a:lstStyle>
            <a:lvl1pPr algn="ctr">
              <a:defRPr/>
            </a:lvl1p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0"/>
            </a:lvl1pPr>
          </a:lstStyle>
          <a:p>
            <a:r>
              <a:rPr kumimoji="0" lang="pt-BR" smtClean="0"/>
              <a:t>Clique para editar o título mestre</a:t>
            </a:r>
            <a:endParaRPr kumimoji="0" lang="en-US"/>
          </a:p>
        </p:txBody>
      </p:sp>
      <p:sp>
        <p:nvSpPr>
          <p:cNvPr id="3" name="Espaço Reservado para Data 2"/>
          <p:cNvSpPr>
            <a:spLocks noGrp="1"/>
          </p:cNvSpPr>
          <p:nvPr>
            <p:ph type="dt" sz="half" idx="10"/>
          </p:nvPr>
        </p:nvSpPr>
        <p:spPr/>
        <p:txBody>
          <a:bodyPr/>
          <a:lstStyle/>
          <a:p>
            <a:fld id="{A85E13B4-040E-486A-B165-2E2B9D4C5CC6}" type="datetime1">
              <a:rPr lang="pt-BR" smtClean="0"/>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791456" y="6480969"/>
            <a:ext cx="2133600" cy="301752"/>
          </a:xfrm>
        </p:spPr>
        <p:txBody>
          <a:bodyPr/>
          <a:lstStyle/>
          <a:p>
            <a:fld id="{3E8EB04E-7BF0-427B-8D08-28412DDCFFE8}" type="datetime1">
              <a:rPr lang="pt-BR" smtClean="0"/>
            </a:fld>
            <a:endParaRPr lang="pt-BR"/>
          </a:p>
        </p:txBody>
      </p:sp>
      <p:sp>
        <p:nvSpPr>
          <p:cNvPr id="3" name="Espaço Reservado para Rodapé 2"/>
          <p:cNvSpPr>
            <a:spLocks noGrp="1"/>
          </p:cNvSpPr>
          <p:nvPr>
            <p:ph type="ftr" sz="quarter" idx="11"/>
          </p:nvPr>
        </p:nvSpPr>
        <p:spPr>
          <a:xfrm>
            <a:off x="457201" y="6481894"/>
            <a:ext cx="4260056" cy="300831"/>
          </a:xfrm>
        </p:spPr>
        <p:txBody>
          <a:bodyPr/>
          <a:lstStyle/>
          <a:p>
            <a:endParaRPr lang="pt-BR"/>
          </a:p>
        </p:txBody>
      </p:sp>
      <p:sp>
        <p:nvSpPr>
          <p:cNvPr id="4" name="Espaço Reservado para Número de Slide 3"/>
          <p:cNvSpPr>
            <a:spLocks noGrp="1"/>
          </p:cNvSpPr>
          <p:nvPr>
            <p:ph type="sldNum" sz="quarter" idx="12"/>
          </p:nvPr>
        </p:nvSpPr>
        <p:spPr>
          <a:xfrm>
            <a:off x="7589520" y="6480969"/>
            <a:ext cx="502920" cy="301752"/>
          </a:xfrm>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showMasterSp="0">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367664"/>
            <a:ext cx="914400" cy="5943600"/>
          </a:xfrm>
        </p:spPr>
        <p:txBody>
          <a:bodyPr vert="vert270" anchor="b"/>
          <a:lstStyle>
            <a:lvl1pPr marL="0" marR="18415" algn="r">
              <a:spcBef>
                <a:spcPts val="0"/>
              </a:spcBef>
              <a:buNone/>
              <a:defRPr sz="2900" b="0" cap="all" baseline="0"/>
            </a:lvl1pPr>
          </a:lstStyle>
          <a:p>
            <a:r>
              <a:rPr kumimoji="0" lang="pt-BR" smtClean="0"/>
              <a:t>Clique para editar o título mestre</a:t>
            </a:r>
            <a:endParaRPr kumimoji="0" lang="en-US"/>
          </a:p>
        </p:txBody>
      </p:sp>
      <p:sp>
        <p:nvSpPr>
          <p:cNvPr id="3" name="Espaço Reservado para Tex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Editar estilos de texto Mestre</a:t>
            </a:r>
            <a:endParaRPr kumimoji="0" lang="pt-BR" smtClean="0"/>
          </a:p>
        </p:txBody>
      </p:sp>
      <p:sp>
        <p:nvSpPr>
          <p:cNvPr id="4" name="Espaço Reservado para Conteúd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278976" y="6556248"/>
            <a:ext cx="2133600" cy="301752"/>
          </a:xfrm>
        </p:spPr>
        <p:txBody>
          <a:bodyPr/>
          <a:lstStyle>
            <a:lvl1pPr>
              <a:defRPr sz="900"/>
            </a:lvl1pPr>
          </a:lstStyle>
          <a:p>
            <a:fld id="{12598C23-0C7E-4C72-A7DB-7E72AD64DB61}" type="datetime1">
              <a:rPr lang="pt-BR" smtClean="0"/>
            </a:fld>
            <a:endParaRPr lang="pt-BR"/>
          </a:p>
        </p:txBody>
      </p:sp>
      <p:sp>
        <p:nvSpPr>
          <p:cNvPr id="6" name="Espaço Reservado para Rodapé 5"/>
          <p:cNvSpPr>
            <a:spLocks noGrp="1"/>
          </p:cNvSpPr>
          <p:nvPr>
            <p:ph type="ftr" sz="quarter" idx="11"/>
          </p:nvPr>
        </p:nvSpPr>
        <p:spPr>
          <a:xfrm>
            <a:off x="1135857" y="6556248"/>
            <a:ext cx="5143120"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410576" y="6556248"/>
            <a:ext cx="502920" cy="301752"/>
          </a:xfrm>
        </p:spPr>
        <p:txBody>
          <a:bodyPr/>
          <a:lstStyle>
            <a:lvl1pPr>
              <a:defRPr sz="900"/>
            </a:lvl1p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showMasterSp="0">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t-BR" smtClean="0"/>
              <a:t>Clique para editar o título mestre</a:t>
            </a:r>
            <a:endParaRPr kumimoji="0" lang="en-US"/>
          </a:p>
        </p:txBody>
      </p:sp>
      <p:sp>
        <p:nvSpPr>
          <p:cNvPr id="3" name="Espaço Reservado para Imagem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t-BR" smtClean="0"/>
              <a:t>Clique no ícone para adicionar uma imagem</a:t>
            </a:r>
            <a:endParaRPr kumimoji="0" lang="en-US" dirty="0"/>
          </a:p>
        </p:txBody>
      </p:sp>
      <p:sp>
        <p:nvSpPr>
          <p:cNvPr id="4" name="Espaço Reservado para Tex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t-BR" smtClean="0"/>
              <a:t>Editar estilos de texto Mestre</a:t>
            </a:r>
            <a:endParaRPr kumimoji="0" lang="pt-BR" smtClean="0"/>
          </a:p>
        </p:txBody>
      </p:sp>
      <p:sp>
        <p:nvSpPr>
          <p:cNvPr id="5" name="Espaço Reservado para Data 4"/>
          <p:cNvSpPr>
            <a:spLocks noGrp="1"/>
          </p:cNvSpPr>
          <p:nvPr>
            <p:ph type="dt" sz="half" idx="10"/>
          </p:nvPr>
        </p:nvSpPr>
        <p:spPr>
          <a:xfrm>
            <a:off x="6108192" y="6556248"/>
            <a:ext cx="2103120" cy="301752"/>
          </a:xfrm>
        </p:spPr>
        <p:txBody>
          <a:bodyPr/>
          <a:lstStyle>
            <a:lvl1pPr>
              <a:defRPr sz="900"/>
            </a:lvl1pPr>
          </a:lstStyle>
          <a:p>
            <a:fld id="{F62E00A9-0162-4D47-877D-C4BA63FDA2AB}" type="datetime1">
              <a:rPr lang="pt-BR" smtClean="0"/>
            </a:fld>
            <a:endParaRPr lang="pt-BR"/>
          </a:p>
        </p:txBody>
      </p:sp>
      <p:sp>
        <p:nvSpPr>
          <p:cNvPr id="6" name="Espaço Reservado para Rodapé 5"/>
          <p:cNvSpPr>
            <a:spLocks noGrp="1"/>
          </p:cNvSpPr>
          <p:nvPr>
            <p:ph type="ftr" sz="quarter" idx="11"/>
          </p:nvPr>
        </p:nvSpPr>
        <p:spPr>
          <a:xfrm>
            <a:off x="1170432" y="6557169"/>
            <a:ext cx="4948072"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217192" y="6556248"/>
            <a:ext cx="365760" cy="301752"/>
          </a:xfrm>
        </p:spPr>
        <p:txBody>
          <a:bodyPr/>
          <a:lstStyle>
            <a:lvl1pPr algn="ctr">
              <a:defRPr sz="900"/>
            </a:lvl1p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511675FB-6170-410E-A58B-5680ED9BBA49}" type="datetime1">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1905000" cy="5486400"/>
          </a:xfrm>
        </p:spPr>
        <p:txBody>
          <a:bodyPr vert="eaVert"/>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a:xfrm>
            <a:off x="457200" y="381000"/>
            <a:ext cx="6248400" cy="5486400"/>
          </a:xfrm>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4EE4FED5-A0B3-4D7B-A80D-CA8BF45C5A9F}" type="datetime1">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Slide de título">
    <p:spTree>
      <p:nvGrpSpPr>
        <p:cNvPr id="1" name=""/>
        <p:cNvGrpSpPr/>
        <p:nvPr/>
      </p:nvGrpSpPr>
      <p:grpSpPr>
        <a:xfrm>
          <a:off x="0" y="0"/>
          <a:ext cx="0" cy="0"/>
          <a:chOff x="0" y="0"/>
          <a:chExt cx="0" cy="0"/>
        </a:xfrm>
      </p:grpSpPr>
    </p:spTree>
  </p:cSld>
  <p:clrMapOvr>
    <a:masterClrMapping/>
  </p:clrMapOvr>
  <p:transition spd="med">
    <p:fade/>
  </p:transition>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9"/>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vl1pPr>
          </a:lstStyle>
          <a:p>
            <a:pPr>
              <a:defRPr/>
            </a:pPr>
            <a:fld id="{E7B15C5E-65B0-4CCE-B547-3A84690681CF}"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7F6E3138-C06E-4CB9-8963-451591081A4B}" type="slidenum">
              <a:rPr lang="pt-BR"/>
            </a:fld>
            <a:endParaRPr lang="pt-BR"/>
          </a:p>
        </p:txBody>
      </p:sp>
    </p:spTree>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685801-6514-4E9F-89E5-8A3693F95DA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E50E34D-4838-4362-9F61-F9F3E22454E3}" type="slidenum">
              <a:rPr lang="pt-BR"/>
            </a:fld>
            <a:endParaRPr lang="pt-BR"/>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4"/>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Editar estilos de texto Mestre</a:t>
            </a:r>
            <a:endParaRPr lang="pt-BR" smtClean="0"/>
          </a:p>
        </p:txBody>
      </p:sp>
      <p:sp>
        <p:nvSpPr>
          <p:cNvPr id="4" name="Rectangle 4"/>
          <p:cNvSpPr>
            <a:spLocks noGrp="1" noChangeArrowheads="1"/>
          </p:cNvSpPr>
          <p:nvPr>
            <p:ph type="dt" sz="half" idx="10"/>
          </p:nvPr>
        </p:nvSpPr>
        <p:spPr/>
        <p:txBody>
          <a:bodyPr/>
          <a:lstStyle>
            <a:lvl1pPr>
              <a:defRPr/>
            </a:lvl1pPr>
          </a:lstStyle>
          <a:p>
            <a:pPr>
              <a:defRPr/>
            </a:pPr>
            <a:fld id="{9C3C8937-04C1-4CEF-A988-EB9E66E58904}"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CE686CA4-EF29-4676-AEFD-1999851E85A5}" type="slidenum">
              <a:rPr lang="pt-BR"/>
            </a:fld>
            <a:endParaRPr lang="pt-BR"/>
          </a:p>
        </p:txBody>
      </p:sp>
    </p:spTree>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4"/>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48200" y="1600204"/>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fld id="{1073F2A2-1BFC-40B5-B271-18DDA2C6A8C5}"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2FD80CF2-A7AB-491E-999E-009EC1167C9F}" type="slidenum">
              <a:rPr lang="pt-BR"/>
            </a:fld>
            <a:endParaRPr lang="pt-BR"/>
          </a:p>
        </p:txBody>
      </p:sp>
    </p:spTree>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Rectangle 4"/>
          <p:cNvSpPr>
            <a:spLocks noGrp="1" noChangeArrowheads="1"/>
          </p:cNvSpPr>
          <p:nvPr>
            <p:ph type="dt" sz="half" idx="10"/>
          </p:nvPr>
        </p:nvSpPr>
        <p:spPr/>
        <p:txBody>
          <a:bodyPr/>
          <a:lstStyle>
            <a:lvl1pPr>
              <a:defRPr/>
            </a:lvl1pPr>
          </a:lstStyle>
          <a:p>
            <a:pPr>
              <a:defRPr/>
            </a:pPr>
            <a:fld id="{ADA6C0AB-48FE-4D3E-91CE-A42573F35B1F}" type="datetime1">
              <a:rPr lang="pt-BR" smtClean="0"/>
            </a:fld>
            <a:endParaRPr lang="pt-BR"/>
          </a:p>
        </p:txBody>
      </p:sp>
      <p:sp>
        <p:nvSpPr>
          <p:cNvPr id="8" name="Rectangle 5"/>
          <p:cNvSpPr>
            <a:spLocks noGrp="1" noChangeArrowheads="1"/>
          </p:cNvSpPr>
          <p:nvPr>
            <p:ph type="ftr" sz="quarter" idx="11"/>
          </p:nvPr>
        </p:nvSpPr>
        <p:spPr/>
        <p:txBody>
          <a:bodyPr/>
          <a:lstStyle>
            <a:lvl1pPr>
              <a:defRPr/>
            </a:lvl1pPr>
          </a:lstStyle>
          <a:p>
            <a:pPr>
              <a:defRPr/>
            </a:pPr>
            <a:endParaRPr lang="pt-BR"/>
          </a:p>
        </p:txBody>
      </p:sp>
      <p:sp>
        <p:nvSpPr>
          <p:cNvPr id="9" name="Rectangle 6"/>
          <p:cNvSpPr>
            <a:spLocks noGrp="1" noChangeArrowheads="1"/>
          </p:cNvSpPr>
          <p:nvPr>
            <p:ph type="sldNum" sz="quarter" idx="12"/>
          </p:nvPr>
        </p:nvSpPr>
        <p:spPr/>
        <p:txBody>
          <a:bodyPr/>
          <a:lstStyle>
            <a:lvl1pPr>
              <a:defRPr/>
            </a:lvl1pPr>
          </a:lstStyle>
          <a:p>
            <a:pPr>
              <a:defRPr/>
            </a:pPr>
            <a:fld id="{1ECADF28-53C3-4AA0-8E4D-DF82444AF834}" type="slidenum">
              <a:rPr lang="pt-BR"/>
            </a:fld>
            <a:endParaRPr lang="pt-BR"/>
          </a:p>
        </p:txBody>
      </p:sp>
    </p:spTree>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4"/>
          <p:cNvSpPr>
            <a:spLocks noGrp="1" noChangeArrowheads="1"/>
          </p:cNvSpPr>
          <p:nvPr>
            <p:ph type="dt" sz="half" idx="10"/>
          </p:nvPr>
        </p:nvSpPr>
        <p:spPr/>
        <p:txBody>
          <a:bodyPr/>
          <a:lstStyle>
            <a:lvl1pPr>
              <a:defRPr/>
            </a:lvl1pPr>
          </a:lstStyle>
          <a:p>
            <a:pPr>
              <a:defRPr/>
            </a:pPr>
            <a:fld id="{EF43C8CC-CE7F-4104-A171-C34E90C52F3D}"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570611B4-51DC-4944-A0B2-F10850B3B4AA}" type="slidenum">
              <a:rPr lang="pt-BR"/>
            </a:fld>
            <a:endParaRPr lang="pt-BR"/>
          </a:p>
        </p:txBody>
      </p:sp>
    </p:spTree>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54EF7455-1713-4F19-B8E8-B3C39DF7410F}" type="datetime1">
              <a:rPr lang="pt-BR" smtClean="0"/>
            </a:fld>
            <a:endParaRPr lang="pt-BR"/>
          </a:p>
        </p:txBody>
      </p:sp>
      <p:sp>
        <p:nvSpPr>
          <p:cNvPr id="3" name="Rectangle 5"/>
          <p:cNvSpPr>
            <a:spLocks noGrp="1" noChangeArrowheads="1"/>
          </p:cNvSpPr>
          <p:nvPr>
            <p:ph type="ftr" sz="quarter" idx="11"/>
          </p:nvPr>
        </p:nvSpPr>
        <p:spPr/>
        <p:txBody>
          <a:bodyPr/>
          <a:lstStyle>
            <a:lvl1pPr>
              <a:defRPr/>
            </a:lvl1pPr>
          </a:lstStyle>
          <a:p>
            <a:pPr>
              <a:defRPr/>
            </a:pPr>
            <a:endParaRPr lang="pt-BR"/>
          </a:p>
        </p:txBody>
      </p:sp>
      <p:sp>
        <p:nvSpPr>
          <p:cNvPr id="4" name="Rectangle 6"/>
          <p:cNvSpPr>
            <a:spLocks noGrp="1" noChangeArrowheads="1"/>
          </p:cNvSpPr>
          <p:nvPr>
            <p:ph type="sldNum" sz="quarter" idx="12"/>
          </p:nvPr>
        </p:nvSpPr>
        <p:spPr/>
        <p:txBody>
          <a:bodyPr/>
          <a:lstStyle>
            <a:lvl1pPr>
              <a:defRPr/>
            </a:lvl1pPr>
          </a:lstStyle>
          <a:p>
            <a:pPr>
              <a:defRPr/>
            </a:pPr>
            <a:fld id="{5401B6AF-0794-4C14-A79A-894F8EACB76D}" type="slidenum">
              <a:rPr lang="pt-BR"/>
            </a:fld>
            <a:endParaRPr lang="pt-BR"/>
          </a:p>
        </p:txBody>
      </p:sp>
    </p:spTree>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2" y="273050"/>
            <a:ext cx="3008313" cy="1162050"/>
          </a:xfrm>
        </p:spPr>
        <p:txBody>
          <a:bodyPr/>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40FDABB7-5F7C-44A1-90D8-263E8D3A9AAC}"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4ECF7391-C13A-4D11-94B3-2A7F620FBD8D}" type="slidenum">
              <a:rPr lang="pt-BR"/>
            </a:fld>
            <a:endParaRPr lang="pt-BR"/>
          </a:p>
        </p:txBody>
      </p:sp>
    </p:spTree>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D6C7A639-3BD1-4218-81C7-FB5C34BF7A82}"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D40B43A8-7A93-4FDD-A5C9-DC7284B510C3}" type="slidenum">
              <a:rPr lang="pt-BR"/>
            </a:fld>
            <a:endParaRPr lang="pt-BR"/>
          </a:p>
        </p:txBody>
      </p:sp>
    </p:spTree>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CFE066D2-AD42-4B58-9FDB-23AA0D3E2C9E}"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6C5CF55A-45ED-44F5-9969-B6DE0D53413B}" type="slidenum">
              <a:rPr lang="pt-BR"/>
            </a:fld>
            <a:endParaRPr lang="pt-BR"/>
          </a:p>
        </p:txBody>
      </p:sp>
    </p:spTree>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BF6C93-1F1D-4FA0-8C11-FFDBF8329F8C}"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3C9D0FA-9A94-4DC5-94BB-4706B742957E}" type="slidenum">
              <a:rPr lang="pt-BR"/>
            </a:fld>
            <a:endParaRPr lang="pt-BR"/>
          </a:p>
        </p:txBody>
      </p:sp>
    </p:spTree>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7"/>
            <a:ext cx="8229600" cy="630237"/>
          </a:xfrm>
        </p:spPr>
        <p:txBody>
          <a:bodyPr/>
          <a:lstStyle/>
          <a:p>
            <a:r>
              <a:rPr lang="pt-BR" smtClean="0"/>
              <a:t>Clique para editar o título mestre</a:t>
            </a:r>
            <a:endParaRPr lang="pt-BR"/>
          </a:p>
        </p:txBody>
      </p:sp>
      <p:sp>
        <p:nvSpPr>
          <p:cNvPr id="3" name="Espaço Reservado para Tabela 2"/>
          <p:cNvSpPr>
            <a:spLocks noGrp="1"/>
          </p:cNvSpPr>
          <p:nvPr>
            <p:ph type="tbl" idx="1" hasCustomPrompt="1"/>
          </p:nvPr>
        </p:nvSpPr>
        <p:spPr>
          <a:xfrm>
            <a:off x="457200" y="1600204"/>
            <a:ext cx="8229600" cy="4530725"/>
          </a:xfrm>
        </p:spPr>
        <p:txBody>
          <a:bodyPr/>
          <a:lstStyle/>
          <a:p>
            <a:pPr lvl="0"/>
            <a:r>
              <a:rPr lang="pt-BR" noProof="0" smtClean="0"/>
              <a:t>Clique no ícone para adicionar tabela</a:t>
            </a:r>
            <a:endParaRPr lang="pt-BR" noProof="0"/>
          </a:p>
        </p:txBody>
      </p:sp>
      <p:sp>
        <p:nvSpPr>
          <p:cNvPr id="4" name="Rectangle 4"/>
          <p:cNvSpPr>
            <a:spLocks noGrp="1" noChangeArrowheads="1"/>
          </p:cNvSpPr>
          <p:nvPr>
            <p:ph type="dt" sz="half" idx="10"/>
          </p:nvPr>
        </p:nvSpPr>
        <p:spPr/>
        <p:txBody>
          <a:bodyPr/>
          <a:lstStyle>
            <a:lvl1pPr>
              <a:defRPr/>
            </a:lvl1pPr>
          </a:lstStyle>
          <a:p>
            <a:pPr>
              <a:defRPr/>
            </a:pPr>
            <a:fld id="{71D6C838-CCC0-48F6-8418-590DC390FA2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1B5E4E27-E25D-4904-BC98-85872AB166E4}" type="slidenum">
              <a:rPr lang="pt-BR"/>
            </a:fld>
            <a:endParaRPr lang="pt-BR"/>
          </a:p>
        </p:txBody>
      </p:sp>
    </p:spTree>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7813"/>
            <a:ext cx="8229600" cy="5853112"/>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3" name="Rectangle 4"/>
          <p:cNvSpPr>
            <a:spLocks noGrp="1" noChangeArrowheads="1"/>
          </p:cNvSpPr>
          <p:nvPr>
            <p:ph type="dt" sz="half" idx="10"/>
          </p:nvPr>
        </p:nvSpPr>
        <p:spPr/>
        <p:txBody>
          <a:bodyPr/>
          <a:lstStyle>
            <a:lvl1pPr>
              <a:defRPr/>
            </a:lvl1pPr>
          </a:lstStyle>
          <a:p>
            <a:pPr>
              <a:defRPr/>
            </a:pPr>
            <a:fld id="{7F795310-EAF8-4243-A04C-37D252B8A977}"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07A49C61-2756-4FE0-B381-DCEE36B374F3}" type="slidenum">
              <a:rPr lang="pt-BR"/>
            </a:fld>
            <a:endParaRPr lang="pt-BR"/>
          </a:p>
        </p:txBody>
      </p:sp>
    </p:spTree>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6"/>
            <a:ext cx="7848600" cy="1927225"/>
          </a:xfrm>
        </p:spPr>
        <p:txBody>
          <a:bodyPr anchor="b">
            <a:noAutofit/>
          </a:bodyPr>
          <a:lstStyle>
            <a:lvl1pPr>
              <a:defRPr sz="5400" cap="all" baseline="0"/>
            </a:lvl1pPr>
          </a:lstStyle>
          <a:p>
            <a:r>
              <a:rPr lang="pt-BR" smtClean="0"/>
              <a:t>Clique para editar o título mestre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a:defRPr/>
            </a:pPr>
            <a:fld id="{0CAC9793-7795-4107-B998-9B8E95694C7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8D6E2061-63F5-4CF5-8A07-57BD935048B3}" type="slidenum">
              <a:rPr lang="pt-BR" smtClean="0">
                <a:solidFill>
                  <a:srgbClr val="69676D"/>
                </a:solidFill>
              </a:rPr>
            </a:fld>
            <a:endParaRPr lang="pt-BR">
              <a:solidFill>
                <a:srgbClr val="69676D"/>
              </a:solidFill>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normAutofit/>
          </a:bodyPr>
          <a:lstStyle>
            <a:lvl1pPr marL="0" indent="0" algn="just">
              <a:lnSpc>
                <a:spcPct val="120000"/>
              </a:lnSpc>
              <a:spcBef>
                <a:spcPts val="0"/>
              </a:spcBef>
              <a:buNone/>
              <a:defRPr sz="2400"/>
            </a:lvl1pPr>
            <a:lvl2pPr algn="just">
              <a:lnSpc>
                <a:spcPct val="120000"/>
              </a:lnSpc>
              <a:spcBef>
                <a:spcPts val="0"/>
              </a:spcBef>
              <a:defRPr sz="2400"/>
            </a:lvl2pPr>
            <a:lvl3pPr algn="just">
              <a:lnSpc>
                <a:spcPct val="120000"/>
              </a:lnSpc>
              <a:spcBef>
                <a:spcPts val="0"/>
              </a:spcBef>
              <a:defRPr sz="2400"/>
            </a:lvl3pPr>
            <a:lvl4pPr algn="just">
              <a:lnSpc>
                <a:spcPct val="120000"/>
              </a:lnSpc>
              <a:spcBef>
                <a:spcPts val="0"/>
              </a:spcBef>
              <a:defRPr sz="2400"/>
            </a:lvl4pPr>
            <a:lvl5pPr algn="just">
              <a:lnSpc>
                <a:spcPct val="120000"/>
              </a:lnSpc>
              <a:spcBef>
                <a:spcPts val="0"/>
              </a:spcBef>
              <a:defRPr sz="2400"/>
            </a:lvl5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273DEDD0-7EFF-4E01-AFF3-B7B78EFBB597}"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0727E0B5-9BDA-461C-9EE1-5284733AB312}" type="slidenum">
              <a:rPr lang="pt-BR" smtClean="0">
                <a:solidFill>
                  <a:srgbClr val="69676D"/>
                </a:solidFill>
              </a:rPr>
            </a:fld>
            <a:endParaRPr lang="pt-BR">
              <a:solidFill>
                <a:srgbClr val="69676D"/>
              </a:solidFill>
            </a:endParaRP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sndAc>
      <p:stSnd>
        <p:snd r:embed="rId3" name="camera.wav"/>
      </p:stSnd>
    </p:sndAc>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722313" y="4626870"/>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endParaRPr lang="pt-BR" smtClean="0"/>
          </a:p>
        </p:txBody>
      </p:sp>
      <p:sp>
        <p:nvSpPr>
          <p:cNvPr id="4" name="Date Placeholder 3"/>
          <p:cNvSpPr>
            <a:spLocks noGrp="1"/>
          </p:cNvSpPr>
          <p:nvPr>
            <p:ph type="dt" sz="half" idx="10"/>
          </p:nvPr>
        </p:nvSpPr>
        <p:spPr/>
        <p:txBody>
          <a:bodyPr/>
          <a:lstStyle/>
          <a:p>
            <a:pPr>
              <a:defRPr/>
            </a:pPr>
            <a:fld id="{54B59E12-F44F-493F-9874-03556F194EE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F22D1C16-8EC0-4BDA-B24D-C693EDB472AF}" type="slidenum">
              <a:rPr lang="pt-BR" smtClean="0">
                <a:solidFill>
                  <a:srgbClr val="69676D"/>
                </a:solidFill>
              </a:rPr>
            </a:fld>
            <a:endParaRPr lang="pt-BR">
              <a:solidFill>
                <a:srgbClr val="69676D"/>
              </a:solidFill>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p:dissolve/>
    <p:sndAc>
      <p:stSnd>
        <p:snd r:embed="rId2" name="camera.wav"/>
      </p:stSnd>
    </p:sndAc>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Date Placeholder 4"/>
          <p:cNvSpPr>
            <a:spLocks noGrp="1"/>
          </p:cNvSpPr>
          <p:nvPr>
            <p:ph type="dt" sz="half" idx="10"/>
          </p:nvPr>
        </p:nvSpPr>
        <p:spPr/>
        <p:txBody>
          <a:bodyPr/>
          <a:lstStyle/>
          <a:p>
            <a:pPr>
              <a:defRPr/>
            </a:pPr>
            <a:fld id="{04B73513-712E-4260-BFA9-DA1C4B887074}"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22DCEB9A-C086-485F-A7F6-84B81DDC18C0}"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7" name="Date Placeholder 6"/>
          <p:cNvSpPr>
            <a:spLocks noGrp="1"/>
          </p:cNvSpPr>
          <p:nvPr>
            <p:ph type="dt" sz="half" idx="10"/>
          </p:nvPr>
        </p:nvSpPr>
        <p:spPr/>
        <p:txBody>
          <a:bodyPr/>
          <a:lstStyle/>
          <a:p>
            <a:pPr>
              <a:defRPr/>
            </a:pPr>
            <a:fld id="{13A71449-7F49-4EEC-A0EB-353D4FF1F4FD}" type="datetime1">
              <a:rPr lang="pt-BR" smtClean="0">
                <a:solidFill>
                  <a:srgbClr val="69676D"/>
                </a:solidFill>
              </a:rPr>
            </a:fld>
            <a:endParaRPr lang="pt-BR">
              <a:solidFill>
                <a:srgbClr val="69676D"/>
              </a:solidFill>
            </a:endParaRPr>
          </a:p>
        </p:txBody>
      </p:sp>
      <p:sp>
        <p:nvSpPr>
          <p:cNvPr id="8" name="Footer Placeholder 7"/>
          <p:cNvSpPr>
            <a:spLocks noGrp="1"/>
          </p:cNvSpPr>
          <p:nvPr>
            <p:ph type="ftr" sz="quarter" idx="11"/>
          </p:nvPr>
        </p:nvSpPr>
        <p:spPr/>
        <p:txBody>
          <a:bodyPr/>
          <a:lstStyle/>
          <a:p>
            <a:pPr>
              <a:defRPr/>
            </a:pPr>
            <a:endParaRPr lang="pt-BR">
              <a:solidFill>
                <a:srgbClr val="69676D"/>
              </a:solidFill>
            </a:endParaRPr>
          </a:p>
        </p:txBody>
      </p:sp>
      <p:sp>
        <p:nvSpPr>
          <p:cNvPr id="9" name="Slide Number Placeholder 8"/>
          <p:cNvSpPr>
            <a:spLocks noGrp="1"/>
          </p:cNvSpPr>
          <p:nvPr>
            <p:ph type="sldNum" sz="quarter" idx="12"/>
          </p:nvPr>
        </p:nvSpPr>
        <p:spPr/>
        <p:txBody>
          <a:bodyPr/>
          <a:lstStyle/>
          <a:p>
            <a:pPr>
              <a:defRPr/>
            </a:pPr>
            <a:fld id="{305A8F3D-8E77-4661-BEC8-87143B322160}" type="slidenum">
              <a:rPr lang="pt-BR" smtClean="0">
                <a:solidFill>
                  <a:srgbClr val="69676D"/>
                </a:solidFill>
              </a:rPr>
            </a:fld>
            <a:endParaRPr lang="pt-BR">
              <a:solidFill>
                <a:srgbClr val="69676D"/>
              </a:solidFill>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pPr>
              <a:defRPr/>
            </a:pPr>
            <a:fld id="{5132AA2D-55DA-45A9-B0DE-5A9E22CCDA1E}" type="datetime1">
              <a:rPr lang="pt-BR" smtClean="0">
                <a:solidFill>
                  <a:srgbClr val="69676D"/>
                </a:solidFill>
              </a:rPr>
            </a:fld>
            <a:endParaRPr lang="pt-BR">
              <a:solidFill>
                <a:srgbClr val="69676D"/>
              </a:solidFill>
            </a:endParaRPr>
          </a:p>
        </p:txBody>
      </p:sp>
      <p:sp>
        <p:nvSpPr>
          <p:cNvPr id="4" name="Footer Placeholder 3"/>
          <p:cNvSpPr>
            <a:spLocks noGrp="1"/>
          </p:cNvSpPr>
          <p:nvPr>
            <p:ph type="ftr" sz="quarter" idx="11"/>
          </p:nvPr>
        </p:nvSpPr>
        <p:spPr/>
        <p:txBody>
          <a:bodyPr/>
          <a:lstStyle/>
          <a:p>
            <a:pPr>
              <a:defRPr/>
            </a:pPr>
            <a:endParaRPr lang="pt-BR">
              <a:solidFill>
                <a:srgbClr val="69676D"/>
              </a:solidFill>
            </a:endParaRPr>
          </a:p>
        </p:txBody>
      </p:sp>
      <p:sp>
        <p:nvSpPr>
          <p:cNvPr id="5" name="Slide Number Placeholder 4"/>
          <p:cNvSpPr>
            <a:spLocks noGrp="1"/>
          </p:cNvSpPr>
          <p:nvPr>
            <p:ph type="sldNum" sz="quarter" idx="12"/>
          </p:nvPr>
        </p:nvSpPr>
        <p:spPr/>
        <p:txBody>
          <a:bodyPr/>
          <a:lstStyle/>
          <a:p>
            <a:pPr>
              <a:defRPr/>
            </a:pPr>
            <a:fld id="{CF6B9D06-D2CB-4EFA-9DE8-BE8BAD8244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71D526F-EFAC-4B13-86FA-CF7EF7E7E998}" type="datetime1">
              <a:rPr lang="pt-BR" smtClean="0">
                <a:solidFill>
                  <a:srgbClr val="69676D"/>
                </a:solidFill>
              </a:rPr>
            </a:fld>
            <a:endParaRPr lang="pt-BR">
              <a:solidFill>
                <a:srgbClr val="69676D"/>
              </a:solidFill>
            </a:endParaRPr>
          </a:p>
        </p:txBody>
      </p:sp>
      <p:sp>
        <p:nvSpPr>
          <p:cNvPr id="3" name="Footer Placeholder 2"/>
          <p:cNvSpPr>
            <a:spLocks noGrp="1"/>
          </p:cNvSpPr>
          <p:nvPr>
            <p:ph type="ftr" sz="quarter" idx="11"/>
          </p:nvPr>
        </p:nvSpPr>
        <p:spPr/>
        <p:txBody>
          <a:bodyPr/>
          <a:lstStyle/>
          <a:p>
            <a:pPr>
              <a:defRPr/>
            </a:pPr>
            <a:endParaRPr lang="pt-BR">
              <a:solidFill>
                <a:srgbClr val="69676D"/>
              </a:solidFill>
            </a:endParaRPr>
          </a:p>
        </p:txBody>
      </p:sp>
      <p:sp>
        <p:nvSpPr>
          <p:cNvPr id="4" name="Slide Number Placeholder 3"/>
          <p:cNvSpPr>
            <a:spLocks noGrp="1"/>
          </p:cNvSpPr>
          <p:nvPr>
            <p:ph type="sldNum" sz="quarter" idx="12"/>
          </p:nvPr>
        </p:nvSpPr>
        <p:spPr/>
        <p:txBody>
          <a:bodyPr/>
          <a:lstStyle/>
          <a:p>
            <a:pPr>
              <a:defRPr/>
            </a:pPr>
            <a:fld id="{C7F8D873-FFD5-4148-804C-B6D54394A183}"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Text Placeholder 3"/>
          <p:cNvSpPr>
            <a:spLocks noGrp="1"/>
          </p:cNvSpPr>
          <p:nvPr>
            <p:ph type="body" sz="half" idx="2"/>
          </p:nvPr>
        </p:nvSpPr>
        <p:spPr>
          <a:xfrm>
            <a:off x="457201" y="2130558"/>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BE04ACE7-9A77-4B8C-BADA-1A5B60AF89A7}"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9023114-4FDE-4821-9C83-280F59063F4E}" type="slidenum">
              <a:rPr lang="pt-BR" smtClean="0">
                <a:solidFill>
                  <a:srgbClr val="69676D"/>
                </a:solidFill>
              </a:rPr>
            </a:fld>
            <a:endParaRPr lang="pt-BR">
              <a:solidFill>
                <a:srgbClr val="69676D"/>
              </a:solidFill>
            </a:endParaRPr>
          </a:p>
        </p:txBody>
      </p:sp>
      <p:cxnSp>
        <p:nvCxnSpPr>
          <p:cNvPr id="9" name="Straight Connector 8"/>
          <p:cNvCxnSpPr/>
          <p:nvPr/>
        </p:nvCxnSpPr>
        <p:spPr>
          <a:xfrm rot="5400000">
            <a:off x="-13116" y="3580209"/>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E2FC1A88-B178-44A1-BFB5-3B514F7DF44F}"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272AE80-42E1-45E5-966D-5FF2DBD7006E}"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a:p>
        </p:txBody>
      </p:sp>
      <p:sp>
        <p:nvSpPr>
          <p:cNvPr id="4" name="Date Placeholder 3"/>
          <p:cNvSpPr>
            <a:spLocks noGrp="1"/>
          </p:cNvSpPr>
          <p:nvPr>
            <p:ph type="dt" sz="half" idx="10"/>
          </p:nvPr>
        </p:nvSpPr>
        <p:spPr/>
        <p:txBody>
          <a:bodyPr/>
          <a:lstStyle/>
          <a:p>
            <a:pPr>
              <a:defRPr/>
            </a:pPr>
            <a:fld id="{68CAB23A-6920-4AA3-A7DA-E66F86B93AB6}"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D1CA6165-201A-4997-BA99-848BC68218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C2C8CB6A-97C6-4A28-B5FA-2A601ED53922}"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2BDA8ADC-96C9-424E-8730-DB8A4E4480CC}"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487EEDC-F3B7-4568-9D59-A49E2A86A2E9}"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F7AE6D9E-CC42-47DB-9795-A32B9805AAC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5"/>
            <a:ext cx="78867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endParaRPr lang="pt-BR" smtClean="0"/>
          </a:p>
        </p:txBody>
      </p:sp>
      <p:sp>
        <p:nvSpPr>
          <p:cNvPr id="4" name="Espaço Reservado para Data 3"/>
          <p:cNvSpPr>
            <a:spLocks noGrp="1"/>
          </p:cNvSpPr>
          <p:nvPr>
            <p:ph type="dt" sz="half" idx="10"/>
          </p:nvPr>
        </p:nvSpPr>
        <p:spPr/>
        <p:txBody>
          <a:bodyPr/>
          <a:lstStyle/>
          <a:p>
            <a:fld id="{C2630D96-43B5-4B57-A526-EB3E934DB9DB}"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Data 4"/>
          <p:cNvSpPr>
            <a:spLocks noGrp="1"/>
          </p:cNvSpPr>
          <p:nvPr>
            <p:ph type="dt" sz="half" idx="10"/>
          </p:nvPr>
        </p:nvSpPr>
        <p:spPr/>
        <p:txBody>
          <a:bodyPr/>
          <a:lstStyle/>
          <a:p>
            <a:fld id="{A56806C8-0547-46EC-8D73-E7FDA033F831}"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9"/>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29152" y="2505075"/>
            <a:ext cx="3887391"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Espaço Reservado para Data 6"/>
          <p:cNvSpPr>
            <a:spLocks noGrp="1"/>
          </p:cNvSpPr>
          <p:nvPr>
            <p:ph type="dt" sz="half" idx="10"/>
          </p:nvPr>
        </p:nvSpPr>
        <p:spPr/>
        <p:txBody>
          <a:bodyPr/>
          <a:lstStyle/>
          <a:p>
            <a:fld id="{F65A3B13-3E01-4875-AEA8-ECF396FCF818}" type="datetime1">
              <a:rPr lang="pt-BR" smtClean="0">
                <a:solidFill>
                  <a:prstClr val="black">
                    <a:tint val="75000"/>
                  </a:prstClr>
                </a:solidFill>
              </a:rPr>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7BB0ECD-B734-41AC-B6EF-EE2F3267E98F}" type="datetime1">
              <a:rPr lang="pt-BR" smtClean="0">
                <a:solidFill>
                  <a:prstClr val="black">
                    <a:tint val="75000"/>
                  </a:prstClr>
                </a:solidFill>
              </a:rPr>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9B1BC2A-FE50-483B-A067-93B4B2CB1D67}" type="datetime1">
              <a:rPr lang="pt-BR" smtClean="0">
                <a:solidFill>
                  <a:prstClr val="black">
                    <a:tint val="75000"/>
                  </a:prstClr>
                </a:solidFill>
              </a:rPr>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E6BF28A9-4D47-4223-A844-EBE7F01FDEA4}"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4181D808-B3F0-4021-81C3-039C410A2CF7}"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E680A8E9-54F9-4402-83EE-23B3F0CA26E1}"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2" y="365125"/>
            <a:ext cx="5800725" cy="5811838"/>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2BE31765-A0E6-4AB9-9E84-5CB2184B7932}"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Triângulo isósceles 6"/>
          <p:cNvSpPr/>
          <p:nvPr/>
        </p:nvSpPr>
        <p:spPr>
          <a:xfrm rot="16200000">
            <a:off x="7554355" y="5254285"/>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ítulo 7"/>
          <p:cNvSpPr>
            <a:spLocks noGrp="1"/>
          </p:cNvSpPr>
          <p:nvPr>
            <p:ph type="ctrTitle"/>
          </p:nvPr>
        </p:nvSpPr>
        <p:spPr>
          <a:xfrm>
            <a:off x="540546" y="776292"/>
            <a:ext cx="8062912" cy="1470025"/>
          </a:xfrm>
        </p:spPr>
        <p:txBody>
          <a:bodyPr anchor="b">
            <a:normAutofit/>
          </a:bodyPr>
          <a:lstStyle>
            <a:lvl1pPr algn="r">
              <a:defRPr sz="4400"/>
            </a:lvl1pPr>
          </a:lstStyle>
          <a:p>
            <a:r>
              <a:rPr kumimoji="0" lang="pt-BR" smtClean="0"/>
              <a:t>Clique para editar o título mestre</a:t>
            </a:r>
            <a:endParaRPr kumimoji="0" lang="en-US"/>
          </a:p>
        </p:txBody>
      </p:sp>
      <p:sp>
        <p:nvSpPr>
          <p:cNvPr id="9" name="Subtítulo 8"/>
          <p:cNvSpPr>
            <a:spLocks noGrp="1"/>
          </p:cNvSpPr>
          <p:nvPr>
            <p:ph type="subTitle" idx="1"/>
          </p:nvPr>
        </p:nvSpPr>
        <p:spPr>
          <a:xfrm>
            <a:off x="540546" y="2250280"/>
            <a:ext cx="8062912" cy="1752600"/>
          </a:xfrm>
        </p:spPr>
        <p:txBody>
          <a:bodyPr/>
          <a:lstStyle>
            <a:lvl1pPr marL="0" marR="36830"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a:xfrm>
            <a:off x="1371600" y="6012660"/>
            <a:ext cx="5791200" cy="365125"/>
          </a:xfrm>
        </p:spPr>
        <p:txBody>
          <a:bodyPr tIns="0" bIns="0" anchor="t"/>
          <a:lstStyle>
            <a:lvl1pPr algn="r">
              <a:defRPr sz="1000"/>
            </a:lvl1pPr>
          </a:lstStyle>
          <a:p>
            <a:fld id="{8E451F42-0E3C-49BD-A8CA-1678706EABDE}" type="datetimeFigureOut">
              <a:rPr lang="pt-BR" smtClean="0"/>
            </a:fld>
            <a:endParaRPr lang="pt-BR"/>
          </a:p>
        </p:txBody>
      </p:sp>
      <p:sp>
        <p:nvSpPr>
          <p:cNvPr id="17" name="Espaço Reservado para Rodapé 16"/>
          <p:cNvSpPr>
            <a:spLocks noGrp="1"/>
          </p:cNvSpPr>
          <p:nvPr>
            <p:ph type="ftr" sz="quarter" idx="11"/>
          </p:nvPr>
        </p:nvSpPr>
        <p:spPr>
          <a:xfrm>
            <a:off x="1371600" y="5650708"/>
            <a:ext cx="5791200" cy="365125"/>
          </a:xfrm>
        </p:spPr>
        <p:txBody>
          <a:bodyPr tIns="0" bIns="0" anchor="b"/>
          <a:lstStyle>
            <a:lvl1pPr algn="r">
              <a:defRPr sz="1100"/>
            </a:lvl1pPr>
          </a:lstStyle>
          <a:p>
            <a:endParaRPr lang="pt-BR"/>
          </a:p>
        </p:txBody>
      </p:sp>
      <p:sp>
        <p:nvSpPr>
          <p:cNvPr id="29" name="Espaço Reservado para Número de Slide 28"/>
          <p:cNvSpPr>
            <a:spLocks noGrp="1"/>
          </p:cNvSpPr>
          <p:nvPr>
            <p:ph type="sldNum" sz="quarter" idx="12"/>
          </p:nvPr>
        </p:nvSpPr>
        <p:spPr>
          <a:xfrm>
            <a:off x="8392247" y="5752311"/>
            <a:ext cx="502920" cy="365125"/>
          </a:xfrm>
        </p:spPr>
        <p:txBody>
          <a:bodyPr anchor="ctr"/>
          <a:lstStyle>
            <a:lvl1pPr algn="ctr">
              <a:defRPr sz="1300">
                <a:solidFill>
                  <a:srgbClr val="FFFFFF"/>
                </a:solidFill>
              </a:defRPr>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399032"/>
          </a:xfrm>
        </p:spPr>
        <p:txBody>
          <a:bodyPr/>
          <a:lstStyle/>
          <a:p>
            <a:r>
              <a:rPr kumimoji="0" lang="pt-BR" smtClean="0"/>
              <a:t>Clique para editar o título mestre</a:t>
            </a:r>
            <a:endParaRPr kumimoji="0" lang="en-US"/>
          </a:p>
        </p:txBody>
      </p:sp>
      <p:sp>
        <p:nvSpPr>
          <p:cNvPr id="3" name="Espaço Reservado para Conteúdo 2"/>
          <p:cNvSpPr>
            <a:spLocks noGrp="1"/>
          </p:cNvSpPr>
          <p:nvPr>
            <p:ph idx="1"/>
          </p:nvPr>
        </p:nvSpPr>
        <p:spPr>
          <a:xfrm>
            <a:off x="457200" y="1882808"/>
            <a:ext cx="8229600" cy="4572000"/>
          </a:xfrm>
        </p:spPr>
        <p:txBody>
          <a:body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a:xfrm>
            <a:off x="4791456" y="6480048"/>
            <a:ext cx="2133600" cy="301752"/>
          </a:xfrm>
        </p:spPr>
        <p:txBody>
          <a:bodyPr/>
          <a:lstStyle/>
          <a:p>
            <a:fld id="{8E451F42-0E3C-49BD-A8CA-1678706EABDE}" type="datetimeFigureOut">
              <a:rPr lang="pt-BR" smtClean="0"/>
            </a:fld>
            <a:endParaRPr lang="pt-BR"/>
          </a:p>
        </p:txBody>
      </p:sp>
      <p:sp>
        <p:nvSpPr>
          <p:cNvPr id="5" name="Espaço Reservado para Rodapé 4"/>
          <p:cNvSpPr>
            <a:spLocks noGrp="1"/>
          </p:cNvSpPr>
          <p:nvPr>
            <p:ph type="ftr" sz="quarter" idx="11"/>
          </p:nvPr>
        </p:nvSpPr>
        <p:spPr>
          <a:xfrm>
            <a:off x="457201" y="6480973"/>
            <a:ext cx="4260056" cy="300831"/>
          </a:xfrm>
        </p:spPr>
        <p:txBody>
          <a:bodyPr/>
          <a:lstStyle/>
          <a:p>
            <a:endParaRPr lang="pt-BR"/>
          </a:p>
        </p:txBody>
      </p:sp>
      <p:sp>
        <p:nvSpPr>
          <p:cNvPr id="6" name="Espaço Reservado para Número de Slide 5"/>
          <p:cNvSpPr>
            <a:spLocks noGrp="1"/>
          </p:cNvSpPr>
          <p:nvPr>
            <p:ph type="sldNum" sz="quarter" idx="12"/>
          </p:nvPr>
        </p:nvSpPr>
        <p:spPr/>
        <p:txBody>
          <a:bodyPr/>
          <a:lstStyle/>
          <a:p>
            <a:fld id="{5CA8C92E-47D7-4373-AB09-81164CBA6515}" type="slidenum">
              <a:rPr lang="pt-BR" smtClean="0"/>
            </a:fld>
            <a:endParaRPr lang="pt-B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edge/>
  </p:transition>
  <p:timing>
    <p:tnLst>
      <p:par>
        <p:cTn id="1" dur="indefinite" restart="never" nodeType="tmRoot"/>
      </p:par>
    </p:tnLst>
  </p:timing>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showMasterSp="0">
  <p:cSld name="Cabeçalho da Seção">
    <p:spTree>
      <p:nvGrpSpPr>
        <p:cNvPr id="1" name=""/>
        <p:cNvGrpSpPr/>
        <p:nvPr/>
      </p:nvGrpSpPr>
      <p:grpSpPr>
        <a:xfrm>
          <a:off x="0" y="0"/>
          <a:ext cx="0" cy="0"/>
          <a:chOff x="0" y="0"/>
          <a:chExt cx="0" cy="0"/>
        </a:xfrm>
      </p:grpSpPr>
      <p:sp>
        <p:nvSpPr>
          <p:cNvPr id="9" name="Triângulo retângulo 8"/>
          <p:cNvSpPr/>
          <p:nvPr/>
        </p:nvSpPr>
        <p:spPr>
          <a:xfrm flipV="1">
            <a:off x="7036" y="703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ângulo isósceles 7"/>
          <p:cNvSpPr/>
          <p:nvPr/>
        </p:nvSpPr>
        <p:spPr>
          <a:xfrm rot="5400000" flipV="1">
            <a:off x="7554355" y="309492"/>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Espaço Reservado para Data 3"/>
          <p:cNvSpPr>
            <a:spLocks noGrp="1"/>
          </p:cNvSpPr>
          <p:nvPr>
            <p:ph type="dt" sz="half" idx="10"/>
          </p:nvPr>
        </p:nvSpPr>
        <p:spPr>
          <a:xfrm>
            <a:off x="6955632" y="6477000"/>
            <a:ext cx="2133600" cy="304800"/>
          </a:xfrm>
        </p:spPr>
        <p:txBody>
          <a:bodyPr/>
          <a:lstStyle/>
          <a:p>
            <a:fld id="{8E451F42-0E3C-49BD-A8CA-1678706EABDE}" type="datetimeFigureOut">
              <a:rPr lang="pt-BR" smtClean="0"/>
            </a:fld>
            <a:endParaRPr lang="pt-BR"/>
          </a:p>
        </p:txBody>
      </p:sp>
      <p:sp>
        <p:nvSpPr>
          <p:cNvPr id="5" name="Espaço Reservado para Rodapé 4"/>
          <p:cNvSpPr>
            <a:spLocks noGrp="1"/>
          </p:cNvSpPr>
          <p:nvPr>
            <p:ph type="ftr" sz="quarter" idx="11"/>
          </p:nvPr>
        </p:nvSpPr>
        <p:spPr>
          <a:xfrm>
            <a:off x="2619376" y="6480973"/>
            <a:ext cx="4260056" cy="300831"/>
          </a:xfrm>
        </p:spPr>
        <p:txBody>
          <a:bodyPr/>
          <a:lstStyle/>
          <a:p>
            <a:endParaRPr lang="pt-BR"/>
          </a:p>
        </p:txBody>
      </p:sp>
      <p:sp>
        <p:nvSpPr>
          <p:cNvPr id="6" name="Espaço Reservado para Número de Slide 5"/>
          <p:cNvSpPr>
            <a:spLocks noGrp="1"/>
          </p:cNvSpPr>
          <p:nvPr>
            <p:ph type="sldNum" sz="quarter" idx="12"/>
          </p:nvPr>
        </p:nvSpPr>
        <p:spPr>
          <a:xfrm>
            <a:off x="8451056" y="809625"/>
            <a:ext cx="502920" cy="300831"/>
          </a:xfrm>
        </p:spPr>
        <p:txBody>
          <a:bodyPr/>
          <a:lstStyle/>
          <a:p>
            <a:fld id="{5CA8C92E-47D7-4373-AB09-81164CBA6515}" type="slidenum">
              <a:rPr lang="pt-BR" smtClean="0"/>
            </a:fld>
            <a:endParaRPr lang="pt-BR"/>
          </a:p>
        </p:txBody>
      </p:sp>
      <p:cxnSp>
        <p:nvCxnSpPr>
          <p:cNvPr id="11" name="Conector Reto 10"/>
          <p:cNvCxnSpPr/>
          <p:nvPr/>
        </p:nvCxnSpPr>
        <p:spPr>
          <a:xfrm rot="10800000">
            <a:off x="6468796"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ector Reto 9"/>
          <p:cNvCxnSpPr/>
          <p:nvPr/>
        </p:nvCxnSpPr>
        <p:spPr>
          <a:xfrm flipV="1">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381000" y="271466"/>
            <a:ext cx="7239000" cy="1362075"/>
          </a:xfrm>
        </p:spPr>
        <p:txBody>
          <a:bodyPr anchor="ctr"/>
          <a:lstStyle>
            <a:lvl1pPr marL="0" algn="l">
              <a:buNone/>
              <a:defRPr sz="3600" b="1" cap="none" baseline="0"/>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381000" y="1633536"/>
            <a:ext cx="3886200" cy="2286000"/>
          </a:xfrm>
        </p:spPr>
        <p:txBody>
          <a:bodyPr anchor="t"/>
          <a:lstStyle>
            <a:lvl1pPr marL="5461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Editar estilos de texto Mestre</a:t>
            </a:r>
            <a:endParaRPr kumimoji="0" lang="pt-BR" smtClean="0"/>
          </a:p>
        </p:txBody>
      </p:sp>
    </p:spTree>
  </p:cSld>
  <p:clrMapOvr>
    <a:masterClrMapping/>
  </p:clrMapOvr>
  <p:transition>
    <p:wedge/>
  </p:transition>
  <p:timing>
    <p:tnLst>
      <p:par>
        <p:cTn id="1" dur="indefinite" restart="never" nodeType="tmRoot"/>
      </p:par>
    </p:tnLst>
  </p:timing>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marL="0" algn="l">
              <a:defRPr/>
            </a:lvl1pPr>
          </a:lstStyle>
          <a:p>
            <a:r>
              <a:rPr kumimoji="0" lang="pt-BR" smtClean="0"/>
              <a:t>Clique para editar o título mestre</a:t>
            </a:r>
            <a:endParaRPr kumimoji="0" lang="en-US"/>
          </a:p>
        </p:txBody>
      </p:sp>
      <p:sp>
        <p:nvSpPr>
          <p:cNvPr id="3" name="Espaço Reservado para Conteúdo 2"/>
          <p:cNvSpPr>
            <a:spLocks noGrp="1"/>
          </p:cNvSpPr>
          <p:nvPr>
            <p:ph sz="half" idx="1"/>
          </p:nvPr>
        </p:nvSpPr>
        <p:spPr>
          <a:xfrm>
            <a:off x="457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4791456" y="6480969"/>
            <a:ext cx="2133600" cy="301752"/>
          </a:xfrm>
        </p:spPr>
        <p:txBody>
          <a:body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457201" y="6480969"/>
            <a:ext cx="4260056" cy="301752"/>
          </a:xfrm>
        </p:spPr>
        <p:txBody>
          <a:bodyPr/>
          <a:lstStyle/>
          <a:p>
            <a:endParaRPr lang="pt-BR"/>
          </a:p>
        </p:txBody>
      </p:sp>
      <p:sp>
        <p:nvSpPr>
          <p:cNvPr id="7" name="Espaço Reservado para Número de Slide 6"/>
          <p:cNvSpPr>
            <a:spLocks noGrp="1"/>
          </p:cNvSpPr>
          <p:nvPr>
            <p:ph type="sldNum" sz="quarter" idx="12"/>
          </p:nvPr>
        </p:nvSpPr>
        <p:spPr>
          <a:xfrm>
            <a:off x="7589520" y="6480969"/>
            <a:ext cx="502920" cy="301752"/>
          </a:xfrm>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showMasterSp="0">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1365007"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4" name="Espaço Reservado para Texto 3"/>
          <p:cNvSpPr>
            <a:spLocks noGrp="1"/>
          </p:cNvSpPr>
          <p:nvPr>
            <p:ph type="body" sz="half" idx="3"/>
          </p:nvPr>
        </p:nvSpPr>
        <p:spPr>
          <a:xfrm>
            <a:off x="1365007"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5" name="Espaço Reservado para Conteúd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a:xfrm>
            <a:off x="4791456" y="6480969"/>
            <a:ext cx="2130552" cy="301752"/>
          </a:xfrm>
        </p:spPr>
        <p:txBody>
          <a:bodyPr/>
          <a:lstStyle/>
          <a:p>
            <a:fld id="{8E451F42-0E3C-49BD-A8CA-1678706EABDE}" type="datetimeFigureOut">
              <a:rPr lang="pt-BR" smtClean="0"/>
            </a:fld>
            <a:endParaRPr lang="pt-BR"/>
          </a:p>
        </p:txBody>
      </p:sp>
      <p:sp>
        <p:nvSpPr>
          <p:cNvPr id="8" name="Espaço Reservado para Rodapé 7"/>
          <p:cNvSpPr>
            <a:spLocks noGrp="1"/>
          </p:cNvSpPr>
          <p:nvPr>
            <p:ph type="ftr" sz="quarter" idx="11"/>
          </p:nvPr>
        </p:nvSpPr>
        <p:spPr>
          <a:xfrm>
            <a:off x="457200" y="6480969"/>
            <a:ext cx="4261104" cy="301752"/>
          </a:xfrm>
        </p:spPr>
        <p:txBody>
          <a:bodyPr/>
          <a:lstStyle/>
          <a:p>
            <a:endParaRPr lang="pt-BR"/>
          </a:p>
        </p:txBody>
      </p:sp>
      <p:sp>
        <p:nvSpPr>
          <p:cNvPr id="9" name="Espaço Reservado para Número de Slide 8"/>
          <p:cNvSpPr>
            <a:spLocks noGrp="1"/>
          </p:cNvSpPr>
          <p:nvPr>
            <p:ph type="sldNum" sz="quarter" idx="12"/>
          </p:nvPr>
        </p:nvSpPr>
        <p:spPr>
          <a:xfrm>
            <a:off x="7589520" y="6483096"/>
            <a:ext cx="502920" cy="301752"/>
          </a:xfrm>
        </p:spPr>
        <p:txBody>
          <a:bodyPr/>
          <a:lstStyle>
            <a:lvl1pPr algn="ctr">
              <a:defRPr/>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0"/>
            </a:lvl1pPr>
          </a:lstStyle>
          <a:p>
            <a:r>
              <a:rPr kumimoji="0" lang="pt-BR" smtClean="0"/>
              <a:t>Clique para editar o título mestre</a:t>
            </a:r>
            <a:endParaRPr kumimoji="0" lang="en-US"/>
          </a:p>
        </p:txBody>
      </p:sp>
      <p:sp>
        <p:nvSpPr>
          <p:cNvPr id="3" name="Espaço Reservado para Data 2"/>
          <p:cNvSpPr>
            <a:spLocks noGrp="1"/>
          </p:cNvSpPr>
          <p:nvPr>
            <p:ph type="dt" sz="half" idx="10"/>
          </p:nvPr>
        </p:nvSpPr>
        <p:spPr/>
        <p:txBody>
          <a:bodyPr/>
          <a:lstStyle/>
          <a:p>
            <a:fld id="{8E451F42-0E3C-49BD-A8CA-1678706EABDE}" type="datetimeFigureOut">
              <a:rPr lang="pt-BR" smtClean="0"/>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791456" y="6480969"/>
            <a:ext cx="2133600" cy="301752"/>
          </a:xfrm>
        </p:spPr>
        <p:txBody>
          <a:bodyPr/>
          <a:lstStyle/>
          <a:p>
            <a:fld id="{8E451F42-0E3C-49BD-A8CA-1678706EABDE}" type="datetimeFigureOut">
              <a:rPr lang="pt-BR" smtClean="0"/>
            </a:fld>
            <a:endParaRPr lang="pt-BR"/>
          </a:p>
        </p:txBody>
      </p:sp>
      <p:sp>
        <p:nvSpPr>
          <p:cNvPr id="3" name="Espaço Reservado para Rodapé 2"/>
          <p:cNvSpPr>
            <a:spLocks noGrp="1"/>
          </p:cNvSpPr>
          <p:nvPr>
            <p:ph type="ftr" sz="quarter" idx="11"/>
          </p:nvPr>
        </p:nvSpPr>
        <p:spPr>
          <a:xfrm>
            <a:off x="457201" y="6481894"/>
            <a:ext cx="4260056" cy="300831"/>
          </a:xfrm>
        </p:spPr>
        <p:txBody>
          <a:bodyPr/>
          <a:lstStyle/>
          <a:p>
            <a:endParaRPr lang="pt-BR"/>
          </a:p>
        </p:txBody>
      </p:sp>
      <p:sp>
        <p:nvSpPr>
          <p:cNvPr id="4" name="Espaço Reservado para Número de Slide 3"/>
          <p:cNvSpPr>
            <a:spLocks noGrp="1"/>
          </p:cNvSpPr>
          <p:nvPr>
            <p:ph type="sldNum" sz="quarter" idx="12"/>
          </p:nvPr>
        </p:nvSpPr>
        <p:spPr>
          <a:xfrm>
            <a:off x="7589520" y="6480969"/>
            <a:ext cx="502920" cy="301752"/>
          </a:xfrm>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showMasterSp="0">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367664"/>
            <a:ext cx="914400" cy="5943600"/>
          </a:xfrm>
        </p:spPr>
        <p:txBody>
          <a:bodyPr vert="vert270" anchor="b"/>
          <a:lstStyle>
            <a:lvl1pPr marL="0" marR="18415" algn="r">
              <a:spcBef>
                <a:spcPts val="0"/>
              </a:spcBef>
              <a:buNone/>
              <a:defRPr sz="2900" b="0" cap="all" baseline="0"/>
            </a:lvl1pPr>
          </a:lstStyle>
          <a:p>
            <a:r>
              <a:rPr kumimoji="0" lang="pt-BR" smtClean="0"/>
              <a:t>Clique para editar o título mestre</a:t>
            </a:r>
            <a:endParaRPr kumimoji="0" lang="en-US"/>
          </a:p>
        </p:txBody>
      </p:sp>
      <p:sp>
        <p:nvSpPr>
          <p:cNvPr id="3" name="Espaço Reservado para Tex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Editar estilos de texto Mestre</a:t>
            </a:r>
            <a:endParaRPr kumimoji="0" lang="pt-BR" smtClean="0"/>
          </a:p>
        </p:txBody>
      </p:sp>
      <p:sp>
        <p:nvSpPr>
          <p:cNvPr id="4" name="Espaço Reservado para Conteúd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278976" y="6556248"/>
            <a:ext cx="2133600" cy="301752"/>
          </a:xfrm>
        </p:spPr>
        <p:txBody>
          <a:bodyPr/>
          <a:lstStyle>
            <a:lvl1pPr>
              <a:defRPr sz="900"/>
            </a:lvl1p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1135857" y="6556248"/>
            <a:ext cx="5143120"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410576" y="6556248"/>
            <a:ext cx="502920" cy="301752"/>
          </a:xfrm>
        </p:spPr>
        <p:txBody>
          <a:bodyPr/>
          <a:lstStyle>
            <a:lvl1pPr>
              <a:defRPr sz="900"/>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showMasterSp="0">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t-BR" smtClean="0"/>
              <a:t>Clique para editar o título mestre</a:t>
            </a:r>
            <a:endParaRPr kumimoji="0" lang="en-US"/>
          </a:p>
        </p:txBody>
      </p:sp>
      <p:sp>
        <p:nvSpPr>
          <p:cNvPr id="3" name="Espaço Reservado para Imagem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t-BR" smtClean="0"/>
              <a:t>Clique no ícone para adicionar uma imagem</a:t>
            </a:r>
            <a:endParaRPr kumimoji="0" lang="en-US" dirty="0"/>
          </a:p>
        </p:txBody>
      </p:sp>
      <p:sp>
        <p:nvSpPr>
          <p:cNvPr id="4" name="Espaço Reservado para Tex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t-BR" smtClean="0"/>
              <a:t>Editar estilos de texto Mestre</a:t>
            </a:r>
            <a:endParaRPr kumimoji="0" lang="pt-BR" smtClean="0"/>
          </a:p>
        </p:txBody>
      </p:sp>
      <p:sp>
        <p:nvSpPr>
          <p:cNvPr id="5" name="Espaço Reservado para Data 4"/>
          <p:cNvSpPr>
            <a:spLocks noGrp="1"/>
          </p:cNvSpPr>
          <p:nvPr>
            <p:ph type="dt" sz="half" idx="10"/>
          </p:nvPr>
        </p:nvSpPr>
        <p:spPr>
          <a:xfrm>
            <a:off x="6108192" y="6556248"/>
            <a:ext cx="2103120" cy="301752"/>
          </a:xfrm>
        </p:spPr>
        <p:txBody>
          <a:bodyPr/>
          <a:lstStyle>
            <a:lvl1pPr>
              <a:defRPr sz="900"/>
            </a:lvl1p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1170432" y="6557169"/>
            <a:ext cx="4948072"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217192" y="6556248"/>
            <a:ext cx="365760" cy="301752"/>
          </a:xfrm>
        </p:spPr>
        <p:txBody>
          <a:bodyPr/>
          <a:lstStyle>
            <a:lvl1pPr algn="ctr">
              <a:defRPr sz="900"/>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E451F42-0E3C-49BD-A8CA-1678706EABDE}" type="datetimeFigureOut">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1905000" cy="5486400"/>
          </a:xfrm>
        </p:spPr>
        <p:txBody>
          <a:bodyPr vert="eaVert"/>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a:xfrm>
            <a:off x="457200" y="381000"/>
            <a:ext cx="6248400" cy="5486400"/>
          </a:xfrm>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E451F42-0E3C-49BD-A8CA-1678706EABDE}" type="datetimeFigureOut">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1_Slide de título">
    <p:spTree>
      <p:nvGrpSpPr>
        <p:cNvPr id="1" name=""/>
        <p:cNvGrpSpPr/>
        <p:nvPr/>
      </p:nvGrpSpPr>
      <p:grpSpPr>
        <a:xfrm>
          <a:off x="0" y="0"/>
          <a:ext cx="0" cy="0"/>
          <a:chOff x="0" y="0"/>
          <a:chExt cx="0" cy="0"/>
        </a:xfrm>
      </p:grpSpPr>
    </p:spTree>
  </p:cSld>
  <p:clrMapOvr>
    <a:masterClrMapping/>
  </p:clrMapOvr>
  <p:transition>
    <p:wedge/>
  </p:transition>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8_Slide de título">
    <p:spTree>
      <p:nvGrpSpPr>
        <p:cNvPr id="1" name=""/>
        <p:cNvGrpSpPr/>
        <p:nvPr/>
      </p:nvGrpSpPr>
      <p:grpSpPr>
        <a:xfrm>
          <a:off x="0" y="0"/>
          <a:ext cx="0" cy="0"/>
          <a:chOff x="0" y="0"/>
          <a:chExt cx="0" cy="0"/>
        </a:xfrm>
      </p:grpSpPr>
      <p:sp>
        <p:nvSpPr>
          <p:cNvPr id="6" name="Espaço Reservado para Texto 12"/>
          <p:cNvSpPr>
            <a:spLocks noGrp="1"/>
          </p:cNvSpPr>
          <p:nvPr>
            <p:ph type="body" sz="quarter" idx="13" hasCustomPrompt="1"/>
          </p:nvPr>
        </p:nvSpPr>
        <p:spPr>
          <a:xfrm>
            <a:off x="467545" y="2204866"/>
            <a:ext cx="7632848" cy="1224136"/>
          </a:xfrm>
          <a:prstGeom prst="rect">
            <a:avLst/>
          </a:prstGeom>
        </p:spPr>
        <p:txBody>
          <a:bodyPr/>
          <a:lstStyle>
            <a:lvl1pPr marL="0" indent="0">
              <a:buNone/>
              <a:defRPr sz="2800" baseline="0">
                <a:latin typeface="Trebuchet MS" panose="020B0603020202020204" pitchFamily="34" charset="0"/>
              </a:defRPr>
            </a:lvl1pPr>
            <a:lvl2pPr marL="457200" indent="0">
              <a:buNone/>
              <a:defRPr/>
            </a:lvl2pPr>
          </a:lstStyle>
          <a:p>
            <a:pPr lvl="0"/>
            <a:r>
              <a:rPr lang="pt-BR" dirty="0"/>
              <a:t>TÍTULO DO CAPÍTULO</a:t>
            </a:r>
            <a:endParaRPr lang="pt-BR" dirty="0"/>
          </a:p>
        </p:txBody>
      </p:sp>
      <p:sp>
        <p:nvSpPr>
          <p:cNvPr id="9" name="Espaço Reservado para Texto 12"/>
          <p:cNvSpPr>
            <a:spLocks noGrp="1"/>
          </p:cNvSpPr>
          <p:nvPr>
            <p:ph type="body" sz="quarter" idx="14" hasCustomPrompt="1"/>
          </p:nvPr>
        </p:nvSpPr>
        <p:spPr>
          <a:xfrm>
            <a:off x="467545" y="3645024"/>
            <a:ext cx="7632848" cy="1008112"/>
          </a:xfrm>
          <a:prstGeom prst="rect">
            <a:avLst/>
          </a:prstGeom>
        </p:spPr>
        <p:txBody>
          <a:bodyPr/>
          <a:lstStyle>
            <a:lvl1pPr marL="0" indent="0">
              <a:buNone/>
              <a:defRPr sz="2400" baseline="0">
                <a:solidFill>
                  <a:schemeClr val="tx1"/>
                </a:solidFill>
                <a:latin typeface="Trebuchet MS" panose="020B0603020202020204" pitchFamily="34" charset="0"/>
              </a:defRPr>
            </a:lvl1pPr>
            <a:lvl2pPr>
              <a:defRPr sz="2400"/>
            </a:lvl2pPr>
          </a:lstStyle>
          <a:p>
            <a:pPr lvl="0"/>
            <a:r>
              <a:rPr lang="pt-BR" altLang="pt-BR" dirty="0"/>
              <a:t>Subtítulo </a:t>
            </a:r>
            <a:r>
              <a:rPr lang="pt-BR" altLang="pt-BR" dirty="0" err="1"/>
              <a:t>lorem</a:t>
            </a:r>
            <a:r>
              <a:rPr lang="pt-BR" altLang="pt-BR" dirty="0"/>
              <a:t> ipsum</a:t>
            </a:r>
            <a:br>
              <a:rPr lang="pt-BR" altLang="pt-BR" dirty="0"/>
            </a:br>
            <a:r>
              <a:rPr lang="pt-BR" altLang="pt-BR" dirty="0" err="1"/>
              <a:t>Dolor</a:t>
            </a:r>
            <a:r>
              <a:rPr lang="pt-BR" altLang="pt-BR" dirty="0"/>
              <a:t> </a:t>
            </a:r>
            <a:r>
              <a:rPr lang="pt-BR" altLang="pt-BR" dirty="0" err="1"/>
              <a:t>sit</a:t>
            </a:r>
            <a:r>
              <a:rPr lang="pt-BR" altLang="pt-BR" dirty="0"/>
              <a:t> </a:t>
            </a:r>
            <a:r>
              <a:rPr lang="pt-BR" altLang="pt-BR" dirty="0" err="1"/>
              <a:t>amet</a:t>
            </a:r>
            <a:endParaRPr lang="pt-BR" altLang="pt-BR" dirty="0"/>
          </a:p>
        </p:txBody>
      </p:sp>
      <p:sp>
        <p:nvSpPr>
          <p:cNvPr id="10" name="Espaço Reservado para Texto 12"/>
          <p:cNvSpPr>
            <a:spLocks noGrp="1"/>
          </p:cNvSpPr>
          <p:nvPr>
            <p:ph type="body" sz="quarter" idx="15" hasCustomPrompt="1"/>
          </p:nvPr>
        </p:nvSpPr>
        <p:spPr>
          <a:xfrm>
            <a:off x="467545" y="358527"/>
            <a:ext cx="5904656" cy="262162"/>
          </a:xfrm>
          <a:prstGeom prst="rect">
            <a:avLst/>
          </a:prstGeom>
        </p:spPr>
        <p:txBody>
          <a:bodyPr/>
          <a:lstStyle>
            <a:lvl1pPr marL="0" indent="0">
              <a:buNone/>
              <a:defRPr sz="1400" baseline="0">
                <a:latin typeface="Trebuchet MS" panose="020B0603020202020204" pitchFamily="34" charset="0"/>
              </a:defRPr>
            </a:lvl1pPr>
          </a:lstStyle>
          <a:p>
            <a:pPr lvl="0"/>
            <a:r>
              <a:rPr lang="pt-BR" dirty="0"/>
              <a:t>TÍTULO DA APRESENTAÇÃO</a:t>
            </a:r>
            <a:endParaRPr lang="pt-BR" dirty="0"/>
          </a:p>
        </p:txBody>
      </p:sp>
      <p:sp>
        <p:nvSpPr>
          <p:cNvPr id="5" name="Retângulo 4"/>
          <p:cNvSpPr>
            <a:spLocks noChangeArrowheads="1"/>
          </p:cNvSpPr>
          <p:nvPr userDrawn="1"/>
        </p:nvSpPr>
        <p:spPr bwMode="auto">
          <a:xfrm>
            <a:off x="32766" y="6525344"/>
            <a:ext cx="1994068" cy="34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pt-BR" sz="555" b="1" dirty="0">
                <a:latin typeface="Trebuchet MS" panose="020B0603020202020204" pitchFamily="34" charset="0"/>
              </a:rPr>
              <a:t>Treinamento Antes do Primeiro Embarque.</a:t>
            </a:r>
            <a:endParaRPr lang="pt-BR" altLang="pt-BR" sz="555" b="1" dirty="0">
              <a:latin typeface="Trebuchet MS" panose="020B0603020202020204" pitchFamily="34" charset="0"/>
            </a:endParaRPr>
          </a:p>
          <a:p>
            <a:pPr eaLnBrk="1" hangingPunct="1">
              <a:spcBef>
                <a:spcPct val="0"/>
              </a:spcBef>
              <a:buFontTx/>
              <a:buNone/>
            </a:pPr>
            <a:r>
              <a:rPr lang="pt-BR" altLang="pt-BR" sz="555" b="1" dirty="0">
                <a:latin typeface="Trebuchet MS" panose="020B0603020202020204" pitchFamily="34" charset="0"/>
              </a:rPr>
              <a:t>Gestor: UO-Rio/SMS/SEG	Versão:1  01/10/2019</a:t>
            </a:r>
            <a:endParaRPr lang="pt-BR" altLang="pt-BR" sz="555" b="1" dirty="0">
              <a:latin typeface="Trebuchet MS" panose="020B0603020202020204" pitchFamily="34" charset="0"/>
            </a:endParaRPr>
          </a:p>
          <a:p>
            <a:pPr eaLnBrk="1" hangingPunct="1">
              <a:spcBef>
                <a:spcPct val="0"/>
              </a:spcBef>
              <a:buFontTx/>
              <a:buNone/>
            </a:pPr>
            <a:r>
              <a:rPr lang="pt-BR" altLang="pt-BR" sz="555" b="1" dirty="0">
                <a:latin typeface="Trebuchet MS" panose="020B0603020202020204" pitchFamily="34" charset="0"/>
              </a:rPr>
              <a:t>—</a:t>
            </a:r>
            <a:endParaRPr lang="pt-BR" altLang="pt-BR" sz="555" b="1" dirty="0">
              <a:latin typeface="Trebuchet MS" panose="020B0603020202020204" pitchFamily="34" charset="0"/>
            </a:endParaRPr>
          </a:p>
        </p:txBody>
      </p:sp>
      <p:pic>
        <p:nvPicPr>
          <p:cNvPr id="7" name="Imagem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98588" y="6373813"/>
            <a:ext cx="33264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showMasterSp="0">
  <p:cSld name="Conteúdo">
    <p:spTree>
      <p:nvGrpSpPr>
        <p:cNvPr id="1" name=""/>
        <p:cNvGrpSpPr/>
        <p:nvPr/>
      </p:nvGrpSpPr>
      <p:grpSpPr>
        <a:xfrm>
          <a:off x="0" y="0"/>
          <a:ext cx="0" cy="0"/>
          <a:chOff x="0" y="0"/>
          <a:chExt cx="0" cy="0"/>
        </a:xfrm>
      </p:grpSpPr>
      <p:sp>
        <p:nvSpPr>
          <p:cNvPr id="2" name="Espaço Reservado para Conteúdo 1"/>
          <p:cNvSpPr>
            <a:spLocks noGrp="1"/>
          </p:cNvSpPr>
          <p:nvPr>
            <p:ph hasCustomPrompt="1"/>
          </p:nvPr>
        </p:nvSpPr>
        <p:spPr>
          <a:xfrm>
            <a:off x="457675" y="273996"/>
            <a:ext cx="8228654" cy="5852448"/>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wedge/>
  </p:transition>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1_Título e Conteúdo">
    <p:spTree>
      <p:nvGrpSpPr>
        <p:cNvPr id="1" name=""/>
        <p:cNvGrpSpPr/>
        <p:nvPr/>
      </p:nvGrpSpPr>
      <p:grpSpPr>
        <a:xfrm>
          <a:off x="0" y="0"/>
          <a:ext cx="0" cy="0"/>
          <a:chOff x="0" y="0"/>
          <a:chExt cx="0" cy="0"/>
        </a:xfrm>
      </p:grpSpPr>
      <p:sp>
        <p:nvSpPr>
          <p:cNvPr id="2" name="CaixaDeTexto 1"/>
          <p:cNvSpPr txBox="1">
            <a:spLocks noChangeArrowheads="1"/>
          </p:cNvSpPr>
          <p:nvPr userDrawn="1"/>
        </p:nvSpPr>
        <p:spPr bwMode="auto">
          <a:xfrm>
            <a:off x="1166814" y="146051"/>
            <a:ext cx="6519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pt-BR" altLang="pt-BR" sz="1400" b="1"/>
              <a:t>PE-3UBC-02497 – ANEXO H-1 - TREINAMENTO NR 12 – OFICINAS - MANUTENÇÃO UO-BC</a:t>
            </a:r>
            <a:endParaRPr lang="pt-BR" altLang="pt-BR" sz="1400"/>
          </a:p>
        </p:txBody>
      </p:sp>
    </p:spTree>
  </p:cSld>
  <p:clrMapOvr>
    <a:masterClrMapping/>
  </p:clrMapOvr>
  <p:transition>
    <p:wedge/>
  </p:transition>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9"/>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vl1pPr>
          </a:lstStyle>
          <a:p>
            <a:pPr>
              <a:defRPr/>
            </a:pPr>
            <a:fld id="{E7B15C5E-65B0-4CCE-B547-3A84690681CF}"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7F6E3138-C06E-4CB9-8963-451591081A4B}" type="slidenum">
              <a:rPr lang="pt-BR"/>
            </a:fld>
            <a:endParaRPr lang="pt-BR"/>
          </a:p>
        </p:txBody>
      </p:sp>
    </p:spTree>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685801-6514-4E9F-89E5-8A3693F95DA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E50E34D-4838-4362-9F61-F9F3E22454E3}" type="slidenum">
              <a:rPr lang="pt-BR"/>
            </a:fld>
            <a:endParaRPr lang="pt-BR"/>
          </a:p>
        </p:txBody>
      </p:sp>
    </p:spTree>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4"/>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Editar estilos de texto Mestre</a:t>
            </a:r>
            <a:endParaRPr lang="pt-BR" smtClean="0"/>
          </a:p>
        </p:txBody>
      </p:sp>
      <p:sp>
        <p:nvSpPr>
          <p:cNvPr id="4" name="Rectangle 4"/>
          <p:cNvSpPr>
            <a:spLocks noGrp="1" noChangeArrowheads="1"/>
          </p:cNvSpPr>
          <p:nvPr>
            <p:ph type="dt" sz="half" idx="10"/>
          </p:nvPr>
        </p:nvSpPr>
        <p:spPr/>
        <p:txBody>
          <a:bodyPr/>
          <a:lstStyle>
            <a:lvl1pPr>
              <a:defRPr/>
            </a:lvl1pPr>
          </a:lstStyle>
          <a:p>
            <a:pPr>
              <a:defRPr/>
            </a:pPr>
            <a:fld id="{9C3C8937-04C1-4CEF-A988-EB9E66E58904}"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CE686CA4-EF29-4676-AEFD-1999851E85A5}" type="slidenum">
              <a:rPr lang="pt-BR"/>
            </a:fld>
            <a:endParaRPr lang="pt-BR"/>
          </a:p>
        </p:txBody>
      </p:sp>
    </p:spTree>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4"/>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48200" y="1600204"/>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fld id="{1073F2A2-1BFC-40B5-B271-18DDA2C6A8C5}"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2FD80CF2-A7AB-491E-999E-009EC1167C9F}" type="slidenum">
              <a:rPr lang="pt-BR"/>
            </a:fld>
            <a:endParaRPr lang="pt-BR"/>
          </a:p>
        </p:txBody>
      </p:sp>
    </p:spTree>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Rectangle 4"/>
          <p:cNvSpPr>
            <a:spLocks noGrp="1" noChangeArrowheads="1"/>
          </p:cNvSpPr>
          <p:nvPr>
            <p:ph type="dt" sz="half" idx="10"/>
          </p:nvPr>
        </p:nvSpPr>
        <p:spPr/>
        <p:txBody>
          <a:bodyPr/>
          <a:lstStyle>
            <a:lvl1pPr>
              <a:defRPr/>
            </a:lvl1pPr>
          </a:lstStyle>
          <a:p>
            <a:pPr>
              <a:defRPr/>
            </a:pPr>
            <a:fld id="{ADA6C0AB-48FE-4D3E-91CE-A42573F35B1F}" type="datetime1">
              <a:rPr lang="pt-BR" smtClean="0"/>
            </a:fld>
            <a:endParaRPr lang="pt-BR"/>
          </a:p>
        </p:txBody>
      </p:sp>
      <p:sp>
        <p:nvSpPr>
          <p:cNvPr id="8" name="Rectangle 5"/>
          <p:cNvSpPr>
            <a:spLocks noGrp="1" noChangeArrowheads="1"/>
          </p:cNvSpPr>
          <p:nvPr>
            <p:ph type="ftr" sz="quarter" idx="11"/>
          </p:nvPr>
        </p:nvSpPr>
        <p:spPr/>
        <p:txBody>
          <a:bodyPr/>
          <a:lstStyle>
            <a:lvl1pPr>
              <a:defRPr/>
            </a:lvl1pPr>
          </a:lstStyle>
          <a:p>
            <a:pPr>
              <a:defRPr/>
            </a:pPr>
            <a:endParaRPr lang="pt-BR"/>
          </a:p>
        </p:txBody>
      </p:sp>
      <p:sp>
        <p:nvSpPr>
          <p:cNvPr id="9" name="Rectangle 6"/>
          <p:cNvSpPr>
            <a:spLocks noGrp="1" noChangeArrowheads="1"/>
          </p:cNvSpPr>
          <p:nvPr>
            <p:ph type="sldNum" sz="quarter" idx="12"/>
          </p:nvPr>
        </p:nvSpPr>
        <p:spPr/>
        <p:txBody>
          <a:bodyPr/>
          <a:lstStyle>
            <a:lvl1pPr>
              <a:defRPr/>
            </a:lvl1pPr>
          </a:lstStyle>
          <a:p>
            <a:pPr>
              <a:defRPr/>
            </a:pPr>
            <a:fld id="{1ECADF28-53C3-4AA0-8E4D-DF82444AF834}" type="slidenum">
              <a:rPr lang="pt-BR"/>
            </a:fld>
            <a:endParaRPr lang="pt-BR"/>
          </a:p>
        </p:txBody>
      </p:sp>
    </p:spTree>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4"/>
          <p:cNvSpPr>
            <a:spLocks noGrp="1" noChangeArrowheads="1"/>
          </p:cNvSpPr>
          <p:nvPr>
            <p:ph type="dt" sz="half" idx="10"/>
          </p:nvPr>
        </p:nvSpPr>
        <p:spPr/>
        <p:txBody>
          <a:bodyPr/>
          <a:lstStyle>
            <a:lvl1pPr>
              <a:defRPr/>
            </a:lvl1pPr>
          </a:lstStyle>
          <a:p>
            <a:pPr>
              <a:defRPr/>
            </a:pPr>
            <a:fld id="{EF43C8CC-CE7F-4104-A171-C34E90C52F3D}"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570611B4-51DC-4944-A0B2-F10850B3B4AA}" type="slidenum">
              <a:rPr lang="pt-BR"/>
            </a:fld>
            <a:endParaRPr lang="pt-BR"/>
          </a:p>
        </p:txBody>
      </p:sp>
    </p:spTree>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54EF7455-1713-4F19-B8E8-B3C39DF7410F}" type="datetime1">
              <a:rPr lang="pt-BR" smtClean="0"/>
            </a:fld>
            <a:endParaRPr lang="pt-BR"/>
          </a:p>
        </p:txBody>
      </p:sp>
      <p:sp>
        <p:nvSpPr>
          <p:cNvPr id="3" name="Rectangle 5"/>
          <p:cNvSpPr>
            <a:spLocks noGrp="1" noChangeArrowheads="1"/>
          </p:cNvSpPr>
          <p:nvPr>
            <p:ph type="ftr" sz="quarter" idx="11"/>
          </p:nvPr>
        </p:nvSpPr>
        <p:spPr/>
        <p:txBody>
          <a:bodyPr/>
          <a:lstStyle>
            <a:lvl1pPr>
              <a:defRPr/>
            </a:lvl1pPr>
          </a:lstStyle>
          <a:p>
            <a:pPr>
              <a:defRPr/>
            </a:pPr>
            <a:endParaRPr lang="pt-BR"/>
          </a:p>
        </p:txBody>
      </p:sp>
      <p:sp>
        <p:nvSpPr>
          <p:cNvPr id="4" name="Rectangle 6"/>
          <p:cNvSpPr>
            <a:spLocks noGrp="1" noChangeArrowheads="1"/>
          </p:cNvSpPr>
          <p:nvPr>
            <p:ph type="sldNum" sz="quarter" idx="12"/>
          </p:nvPr>
        </p:nvSpPr>
        <p:spPr/>
        <p:txBody>
          <a:bodyPr/>
          <a:lstStyle>
            <a:lvl1pPr>
              <a:defRPr/>
            </a:lvl1pPr>
          </a:lstStyle>
          <a:p>
            <a:pPr>
              <a:defRPr/>
            </a:pPr>
            <a:fld id="{5401B6AF-0794-4C14-A79A-894F8EACB76D}" type="slidenum">
              <a:rPr lang="pt-BR"/>
            </a:fld>
            <a:endParaRPr lang="pt-BR"/>
          </a:p>
        </p:txBody>
      </p:sp>
    </p:spTree>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2" y="273050"/>
            <a:ext cx="3008313" cy="1162050"/>
          </a:xfrm>
        </p:spPr>
        <p:txBody>
          <a:bodyPr/>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40FDABB7-5F7C-44A1-90D8-263E8D3A9AAC}"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4ECF7391-C13A-4D11-94B3-2A7F620FBD8D}" type="slidenum">
              <a:rPr lang="pt-BR"/>
            </a:fld>
            <a:endParaRPr lang="pt-BR"/>
          </a:p>
        </p:txBody>
      </p:sp>
    </p:spTree>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D6C7A639-3BD1-4218-81C7-FB5C34BF7A82}"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D40B43A8-7A93-4FDD-A5C9-DC7284B510C3}" type="slidenum">
              <a:rPr lang="pt-BR"/>
            </a:fld>
            <a:endParaRPr lang="pt-BR"/>
          </a:p>
        </p:txBody>
      </p:sp>
    </p:spTree>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CFE066D2-AD42-4B58-9FDB-23AA0D3E2C9E}"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6C5CF55A-45ED-44F5-9969-B6DE0D53413B}" type="slidenum">
              <a:rPr lang="pt-BR"/>
            </a:fld>
            <a:endParaRPr lang="pt-BR"/>
          </a:p>
        </p:txBody>
      </p:sp>
    </p:spTree>
  </p:cSld>
  <p:clrMapOvr>
    <a:masterClrMapping/>
  </p:clrMapOvr>
  <p:hf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BF6C93-1F1D-4FA0-8C11-FFDBF8329F8C}"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3C9D0FA-9A94-4DC5-94BB-4706B742957E}" type="slidenum">
              <a:rPr lang="pt-BR"/>
            </a:fld>
            <a:endParaRPr lang="pt-BR"/>
          </a:p>
        </p:txBody>
      </p:sp>
    </p:spTree>
  </p:cSld>
  <p:clrMapOvr>
    <a:masterClrMapping/>
  </p:clrMapOvr>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7"/>
            <a:ext cx="8229600" cy="630237"/>
          </a:xfrm>
        </p:spPr>
        <p:txBody>
          <a:bodyPr/>
          <a:lstStyle/>
          <a:p>
            <a:r>
              <a:rPr lang="pt-BR" smtClean="0"/>
              <a:t>Clique para editar o título mestre</a:t>
            </a:r>
            <a:endParaRPr lang="pt-BR"/>
          </a:p>
        </p:txBody>
      </p:sp>
      <p:sp>
        <p:nvSpPr>
          <p:cNvPr id="3" name="Espaço Reservado para Tabela 2"/>
          <p:cNvSpPr>
            <a:spLocks noGrp="1"/>
          </p:cNvSpPr>
          <p:nvPr>
            <p:ph type="tbl" idx="1" hasCustomPrompt="1"/>
          </p:nvPr>
        </p:nvSpPr>
        <p:spPr>
          <a:xfrm>
            <a:off x="457200" y="1600204"/>
            <a:ext cx="8229600" cy="4530725"/>
          </a:xfrm>
        </p:spPr>
        <p:txBody>
          <a:bodyPr/>
          <a:lstStyle/>
          <a:p>
            <a:pPr lvl="0"/>
            <a:r>
              <a:rPr lang="pt-BR" noProof="0" smtClean="0"/>
              <a:t>Clique no ícone para adicionar tabela</a:t>
            </a:r>
            <a:endParaRPr lang="pt-BR" noProof="0"/>
          </a:p>
        </p:txBody>
      </p:sp>
      <p:sp>
        <p:nvSpPr>
          <p:cNvPr id="4" name="Rectangle 4"/>
          <p:cNvSpPr>
            <a:spLocks noGrp="1" noChangeArrowheads="1"/>
          </p:cNvSpPr>
          <p:nvPr>
            <p:ph type="dt" sz="half" idx="10"/>
          </p:nvPr>
        </p:nvSpPr>
        <p:spPr/>
        <p:txBody>
          <a:bodyPr/>
          <a:lstStyle>
            <a:lvl1pPr>
              <a:defRPr/>
            </a:lvl1pPr>
          </a:lstStyle>
          <a:p>
            <a:pPr>
              <a:defRPr/>
            </a:pPr>
            <a:fld id="{71D6C838-CCC0-48F6-8418-590DC390FA2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1B5E4E27-E25D-4904-BC98-85872AB166E4}" type="slidenum">
              <a:rPr lang="pt-BR"/>
            </a:fld>
            <a:endParaRPr lang="pt-BR"/>
          </a:p>
        </p:txBody>
      </p:sp>
    </p:spTree>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7813"/>
            <a:ext cx="8229600" cy="5853112"/>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3" name="Rectangle 4"/>
          <p:cNvSpPr>
            <a:spLocks noGrp="1" noChangeArrowheads="1"/>
          </p:cNvSpPr>
          <p:nvPr>
            <p:ph type="dt" sz="half" idx="10"/>
          </p:nvPr>
        </p:nvSpPr>
        <p:spPr/>
        <p:txBody>
          <a:bodyPr/>
          <a:lstStyle>
            <a:lvl1pPr>
              <a:defRPr/>
            </a:lvl1pPr>
          </a:lstStyle>
          <a:p>
            <a:pPr>
              <a:defRPr/>
            </a:pPr>
            <a:fld id="{7F795310-EAF8-4243-A04C-37D252B8A977}"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07A49C61-2756-4FE0-B381-DCEE36B374F3}" type="slidenum">
              <a:rPr lang="pt-BR"/>
            </a:fld>
            <a:endParaRPr lang="pt-BR"/>
          </a:p>
        </p:txBody>
      </p:sp>
    </p:spTree>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6"/>
            <a:ext cx="7848600" cy="1927225"/>
          </a:xfrm>
        </p:spPr>
        <p:txBody>
          <a:bodyPr anchor="b">
            <a:noAutofit/>
          </a:bodyPr>
          <a:lstStyle>
            <a:lvl1pPr>
              <a:defRPr sz="5400" cap="all" baseline="0"/>
            </a:lvl1pPr>
          </a:lstStyle>
          <a:p>
            <a:r>
              <a:rPr lang="pt-BR" smtClean="0"/>
              <a:t>Clique para editar o título mestre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a:defRPr/>
            </a:pPr>
            <a:fld id="{0CAC9793-7795-4107-B998-9B8E95694C7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8D6E2061-63F5-4CF5-8A07-57BD935048B3}" type="slidenum">
              <a:rPr lang="pt-BR" smtClean="0">
                <a:solidFill>
                  <a:srgbClr val="69676D"/>
                </a:solidFill>
              </a:rPr>
            </a:fld>
            <a:endParaRPr lang="pt-BR">
              <a:solidFill>
                <a:srgbClr val="69676D"/>
              </a:solidFill>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normAutofit/>
          </a:bodyPr>
          <a:lstStyle>
            <a:lvl1pPr marL="0" indent="0" algn="just">
              <a:lnSpc>
                <a:spcPct val="120000"/>
              </a:lnSpc>
              <a:spcBef>
                <a:spcPts val="0"/>
              </a:spcBef>
              <a:buNone/>
              <a:defRPr sz="2400"/>
            </a:lvl1pPr>
            <a:lvl2pPr algn="just">
              <a:lnSpc>
                <a:spcPct val="120000"/>
              </a:lnSpc>
              <a:spcBef>
                <a:spcPts val="0"/>
              </a:spcBef>
              <a:defRPr sz="2400"/>
            </a:lvl2pPr>
            <a:lvl3pPr algn="just">
              <a:lnSpc>
                <a:spcPct val="120000"/>
              </a:lnSpc>
              <a:spcBef>
                <a:spcPts val="0"/>
              </a:spcBef>
              <a:defRPr sz="2400"/>
            </a:lvl3pPr>
            <a:lvl4pPr algn="just">
              <a:lnSpc>
                <a:spcPct val="120000"/>
              </a:lnSpc>
              <a:spcBef>
                <a:spcPts val="0"/>
              </a:spcBef>
              <a:defRPr sz="2400"/>
            </a:lvl4pPr>
            <a:lvl5pPr algn="just">
              <a:lnSpc>
                <a:spcPct val="120000"/>
              </a:lnSpc>
              <a:spcBef>
                <a:spcPts val="0"/>
              </a:spcBef>
              <a:defRPr sz="2400"/>
            </a:lvl5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273DEDD0-7EFF-4E01-AFF3-B7B78EFBB597}"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0727E0B5-9BDA-461C-9EE1-5284733AB312}" type="slidenum">
              <a:rPr lang="pt-BR" smtClean="0">
                <a:solidFill>
                  <a:srgbClr val="69676D"/>
                </a:solidFill>
              </a:rPr>
            </a:fld>
            <a:endParaRPr lang="pt-BR">
              <a:solidFill>
                <a:srgbClr val="69676D"/>
              </a:solidFill>
            </a:endParaRP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sndAc>
      <p:stSnd>
        <p:snd r:embed="rId3" name="camera.wav"/>
      </p:stSnd>
    </p:sndAc>
  </p:transition>
  <p:hf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722313" y="4626870"/>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endParaRPr lang="pt-BR" smtClean="0"/>
          </a:p>
        </p:txBody>
      </p:sp>
      <p:sp>
        <p:nvSpPr>
          <p:cNvPr id="4" name="Date Placeholder 3"/>
          <p:cNvSpPr>
            <a:spLocks noGrp="1"/>
          </p:cNvSpPr>
          <p:nvPr>
            <p:ph type="dt" sz="half" idx="10"/>
          </p:nvPr>
        </p:nvSpPr>
        <p:spPr/>
        <p:txBody>
          <a:bodyPr/>
          <a:lstStyle/>
          <a:p>
            <a:pPr>
              <a:defRPr/>
            </a:pPr>
            <a:fld id="{54B59E12-F44F-493F-9874-03556F194EE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F22D1C16-8EC0-4BDA-B24D-C693EDB472AF}" type="slidenum">
              <a:rPr lang="pt-BR" smtClean="0">
                <a:solidFill>
                  <a:srgbClr val="69676D"/>
                </a:solidFill>
              </a:rPr>
            </a:fld>
            <a:endParaRPr lang="pt-BR">
              <a:solidFill>
                <a:srgbClr val="69676D"/>
              </a:solidFill>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p:dissolve/>
    <p:sndAc>
      <p:stSnd>
        <p:snd r:embed="rId2" name="camera.wav"/>
      </p:stSnd>
    </p:sndAc>
  </p:transition>
  <p:hf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Date Placeholder 4"/>
          <p:cNvSpPr>
            <a:spLocks noGrp="1"/>
          </p:cNvSpPr>
          <p:nvPr>
            <p:ph type="dt" sz="half" idx="10"/>
          </p:nvPr>
        </p:nvSpPr>
        <p:spPr/>
        <p:txBody>
          <a:bodyPr/>
          <a:lstStyle/>
          <a:p>
            <a:pPr>
              <a:defRPr/>
            </a:pPr>
            <a:fld id="{04B73513-712E-4260-BFA9-DA1C4B887074}"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22DCEB9A-C086-485F-A7F6-84B81DDC18C0}"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7" name="Date Placeholder 6"/>
          <p:cNvSpPr>
            <a:spLocks noGrp="1"/>
          </p:cNvSpPr>
          <p:nvPr>
            <p:ph type="dt" sz="half" idx="10"/>
          </p:nvPr>
        </p:nvSpPr>
        <p:spPr/>
        <p:txBody>
          <a:bodyPr/>
          <a:lstStyle/>
          <a:p>
            <a:pPr>
              <a:defRPr/>
            </a:pPr>
            <a:fld id="{13A71449-7F49-4EEC-A0EB-353D4FF1F4FD}" type="datetime1">
              <a:rPr lang="pt-BR" smtClean="0">
                <a:solidFill>
                  <a:srgbClr val="69676D"/>
                </a:solidFill>
              </a:rPr>
            </a:fld>
            <a:endParaRPr lang="pt-BR">
              <a:solidFill>
                <a:srgbClr val="69676D"/>
              </a:solidFill>
            </a:endParaRPr>
          </a:p>
        </p:txBody>
      </p:sp>
      <p:sp>
        <p:nvSpPr>
          <p:cNvPr id="8" name="Footer Placeholder 7"/>
          <p:cNvSpPr>
            <a:spLocks noGrp="1"/>
          </p:cNvSpPr>
          <p:nvPr>
            <p:ph type="ftr" sz="quarter" idx="11"/>
          </p:nvPr>
        </p:nvSpPr>
        <p:spPr/>
        <p:txBody>
          <a:bodyPr/>
          <a:lstStyle/>
          <a:p>
            <a:pPr>
              <a:defRPr/>
            </a:pPr>
            <a:endParaRPr lang="pt-BR">
              <a:solidFill>
                <a:srgbClr val="69676D"/>
              </a:solidFill>
            </a:endParaRPr>
          </a:p>
        </p:txBody>
      </p:sp>
      <p:sp>
        <p:nvSpPr>
          <p:cNvPr id="9" name="Slide Number Placeholder 8"/>
          <p:cNvSpPr>
            <a:spLocks noGrp="1"/>
          </p:cNvSpPr>
          <p:nvPr>
            <p:ph type="sldNum" sz="quarter" idx="12"/>
          </p:nvPr>
        </p:nvSpPr>
        <p:spPr/>
        <p:txBody>
          <a:bodyPr/>
          <a:lstStyle/>
          <a:p>
            <a:pPr>
              <a:defRPr/>
            </a:pPr>
            <a:fld id="{305A8F3D-8E77-4661-BEC8-87143B322160}" type="slidenum">
              <a:rPr lang="pt-BR" smtClean="0">
                <a:solidFill>
                  <a:srgbClr val="69676D"/>
                </a:solidFill>
              </a:rPr>
            </a:fld>
            <a:endParaRPr lang="pt-BR">
              <a:solidFill>
                <a:srgbClr val="69676D"/>
              </a:solidFill>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pPr>
              <a:defRPr/>
            </a:pPr>
            <a:fld id="{5132AA2D-55DA-45A9-B0DE-5A9E22CCDA1E}" type="datetime1">
              <a:rPr lang="pt-BR" smtClean="0">
                <a:solidFill>
                  <a:srgbClr val="69676D"/>
                </a:solidFill>
              </a:rPr>
            </a:fld>
            <a:endParaRPr lang="pt-BR">
              <a:solidFill>
                <a:srgbClr val="69676D"/>
              </a:solidFill>
            </a:endParaRPr>
          </a:p>
        </p:txBody>
      </p:sp>
      <p:sp>
        <p:nvSpPr>
          <p:cNvPr id="4" name="Footer Placeholder 3"/>
          <p:cNvSpPr>
            <a:spLocks noGrp="1"/>
          </p:cNvSpPr>
          <p:nvPr>
            <p:ph type="ftr" sz="quarter" idx="11"/>
          </p:nvPr>
        </p:nvSpPr>
        <p:spPr/>
        <p:txBody>
          <a:bodyPr/>
          <a:lstStyle/>
          <a:p>
            <a:pPr>
              <a:defRPr/>
            </a:pPr>
            <a:endParaRPr lang="pt-BR">
              <a:solidFill>
                <a:srgbClr val="69676D"/>
              </a:solidFill>
            </a:endParaRPr>
          </a:p>
        </p:txBody>
      </p:sp>
      <p:sp>
        <p:nvSpPr>
          <p:cNvPr id="5" name="Slide Number Placeholder 4"/>
          <p:cNvSpPr>
            <a:spLocks noGrp="1"/>
          </p:cNvSpPr>
          <p:nvPr>
            <p:ph type="sldNum" sz="quarter" idx="12"/>
          </p:nvPr>
        </p:nvSpPr>
        <p:spPr/>
        <p:txBody>
          <a:bodyPr/>
          <a:lstStyle/>
          <a:p>
            <a:pPr>
              <a:defRPr/>
            </a:pPr>
            <a:fld id="{CF6B9D06-D2CB-4EFA-9DE8-BE8BAD8244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71D526F-EFAC-4B13-86FA-CF7EF7E7E998}" type="datetime1">
              <a:rPr lang="pt-BR" smtClean="0">
                <a:solidFill>
                  <a:srgbClr val="69676D"/>
                </a:solidFill>
              </a:rPr>
            </a:fld>
            <a:endParaRPr lang="pt-BR">
              <a:solidFill>
                <a:srgbClr val="69676D"/>
              </a:solidFill>
            </a:endParaRPr>
          </a:p>
        </p:txBody>
      </p:sp>
      <p:sp>
        <p:nvSpPr>
          <p:cNvPr id="3" name="Footer Placeholder 2"/>
          <p:cNvSpPr>
            <a:spLocks noGrp="1"/>
          </p:cNvSpPr>
          <p:nvPr>
            <p:ph type="ftr" sz="quarter" idx="11"/>
          </p:nvPr>
        </p:nvSpPr>
        <p:spPr/>
        <p:txBody>
          <a:bodyPr/>
          <a:lstStyle/>
          <a:p>
            <a:pPr>
              <a:defRPr/>
            </a:pPr>
            <a:endParaRPr lang="pt-BR">
              <a:solidFill>
                <a:srgbClr val="69676D"/>
              </a:solidFill>
            </a:endParaRPr>
          </a:p>
        </p:txBody>
      </p:sp>
      <p:sp>
        <p:nvSpPr>
          <p:cNvPr id="4" name="Slide Number Placeholder 3"/>
          <p:cNvSpPr>
            <a:spLocks noGrp="1"/>
          </p:cNvSpPr>
          <p:nvPr>
            <p:ph type="sldNum" sz="quarter" idx="12"/>
          </p:nvPr>
        </p:nvSpPr>
        <p:spPr/>
        <p:txBody>
          <a:bodyPr/>
          <a:lstStyle/>
          <a:p>
            <a:pPr>
              <a:defRPr/>
            </a:pPr>
            <a:fld id="{C7F8D873-FFD5-4148-804C-B6D54394A183}"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Text Placeholder 3"/>
          <p:cNvSpPr>
            <a:spLocks noGrp="1"/>
          </p:cNvSpPr>
          <p:nvPr>
            <p:ph type="body" sz="half" idx="2"/>
          </p:nvPr>
        </p:nvSpPr>
        <p:spPr>
          <a:xfrm>
            <a:off x="457201" y="2130558"/>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BE04ACE7-9A77-4B8C-BADA-1A5B60AF89A7}"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9023114-4FDE-4821-9C83-280F59063F4E}" type="slidenum">
              <a:rPr lang="pt-BR" smtClean="0">
                <a:solidFill>
                  <a:srgbClr val="69676D"/>
                </a:solidFill>
              </a:rPr>
            </a:fld>
            <a:endParaRPr lang="pt-BR">
              <a:solidFill>
                <a:srgbClr val="69676D"/>
              </a:solidFill>
            </a:endParaRPr>
          </a:p>
        </p:txBody>
      </p:sp>
      <p:cxnSp>
        <p:nvCxnSpPr>
          <p:cNvPr id="9" name="Straight Connector 8"/>
          <p:cNvCxnSpPr/>
          <p:nvPr/>
        </p:nvCxnSpPr>
        <p:spPr>
          <a:xfrm rot="5400000">
            <a:off x="-13116" y="3580209"/>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E2FC1A88-B178-44A1-BFB5-3B514F7DF44F}"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272AE80-42E1-45E5-966D-5FF2DBD7006E}"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a:p>
        </p:txBody>
      </p:sp>
      <p:sp>
        <p:nvSpPr>
          <p:cNvPr id="4" name="Date Placeholder 3"/>
          <p:cNvSpPr>
            <a:spLocks noGrp="1"/>
          </p:cNvSpPr>
          <p:nvPr>
            <p:ph type="dt" sz="half" idx="10"/>
          </p:nvPr>
        </p:nvSpPr>
        <p:spPr/>
        <p:txBody>
          <a:bodyPr/>
          <a:lstStyle/>
          <a:p>
            <a:pPr>
              <a:defRPr/>
            </a:pPr>
            <a:fld id="{68CAB23A-6920-4AA3-A7DA-E66F86B93AB6}"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D1CA6165-201A-4997-BA99-848BC68218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C2C8CB6A-97C6-4A28-B5FA-2A601ED53922}"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2BDA8ADC-96C9-424E-8730-DB8A4E4480CC}"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487EEDC-F3B7-4568-9D59-A49E2A86A2E9}"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F7AE6D9E-CC42-47DB-9795-A32B9805AAC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5"/>
            <a:ext cx="78867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endParaRPr lang="pt-BR" smtClean="0"/>
          </a:p>
        </p:txBody>
      </p:sp>
      <p:sp>
        <p:nvSpPr>
          <p:cNvPr id="4" name="Espaço Reservado para Data 3"/>
          <p:cNvSpPr>
            <a:spLocks noGrp="1"/>
          </p:cNvSpPr>
          <p:nvPr>
            <p:ph type="dt" sz="half" idx="10"/>
          </p:nvPr>
        </p:nvSpPr>
        <p:spPr/>
        <p:txBody>
          <a:bodyPr/>
          <a:lstStyle/>
          <a:p>
            <a:fld id="{C2630D96-43B5-4B57-A526-EB3E934DB9DB}"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Data 4"/>
          <p:cNvSpPr>
            <a:spLocks noGrp="1"/>
          </p:cNvSpPr>
          <p:nvPr>
            <p:ph type="dt" sz="half" idx="10"/>
          </p:nvPr>
        </p:nvSpPr>
        <p:spPr/>
        <p:txBody>
          <a:bodyPr/>
          <a:lstStyle/>
          <a:p>
            <a:fld id="{A56806C8-0547-46EC-8D73-E7FDA033F831}"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9"/>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29152" y="2505075"/>
            <a:ext cx="3887391"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Espaço Reservado para Data 6"/>
          <p:cNvSpPr>
            <a:spLocks noGrp="1"/>
          </p:cNvSpPr>
          <p:nvPr>
            <p:ph type="dt" sz="half" idx="10"/>
          </p:nvPr>
        </p:nvSpPr>
        <p:spPr/>
        <p:txBody>
          <a:bodyPr/>
          <a:lstStyle/>
          <a:p>
            <a:fld id="{F65A3B13-3E01-4875-AEA8-ECF396FCF818}" type="datetime1">
              <a:rPr lang="pt-BR" smtClean="0">
                <a:solidFill>
                  <a:prstClr val="black">
                    <a:tint val="75000"/>
                  </a:prstClr>
                </a:solidFill>
              </a:rPr>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7BB0ECD-B734-41AC-B6EF-EE2F3267E98F}" type="datetime1">
              <a:rPr lang="pt-BR" smtClean="0">
                <a:solidFill>
                  <a:prstClr val="black">
                    <a:tint val="75000"/>
                  </a:prstClr>
                </a:solidFill>
              </a:rPr>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9B1BC2A-FE50-483B-A067-93B4B2CB1D67}" type="datetime1">
              <a:rPr lang="pt-BR" smtClean="0">
                <a:solidFill>
                  <a:prstClr val="black">
                    <a:tint val="75000"/>
                  </a:prstClr>
                </a:solidFill>
              </a:rPr>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E6BF28A9-4D47-4223-A844-EBE7F01FDEA4}"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4181D808-B3F0-4021-81C3-039C410A2CF7}"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E680A8E9-54F9-4402-83EE-23B3F0CA26E1}"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2" y="365125"/>
            <a:ext cx="5800725" cy="5811838"/>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2BE31765-A0E6-4AB9-9E84-5CB2184B7932}"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01BD267B-1965-40D5-86F7-F99EC2B15267}" type="datetime1">
              <a:rPr lang="pt-BR" smtClean="0"/>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fld id="{01BD267B-1965-40D5-86F7-F99EC2B15267}" type="datetime1">
              <a:rPr lang="pt-BR" smtClean="0"/>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endParaRPr lang="pt-BR" smtClean="0"/>
          </a:p>
        </p:txBody>
      </p:sp>
      <p:sp>
        <p:nvSpPr>
          <p:cNvPr id="4" name="Date Placeholder 3"/>
          <p:cNvSpPr>
            <a:spLocks noGrp="1"/>
          </p:cNvSpPr>
          <p:nvPr>
            <p:ph type="dt" sz="half" idx="10"/>
          </p:nvPr>
        </p:nvSpPr>
        <p:spPr/>
        <p:txBody>
          <a:bodyPr/>
          <a:lstStyle/>
          <a:p>
            <a:fld id="{337EC1DB-3636-45CE-846C-2F6A265D5EBF}" type="datetime1">
              <a:rPr lang="pt-BR" smtClean="0"/>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Date Placeholder 4"/>
          <p:cNvSpPr>
            <a:spLocks noGrp="1"/>
          </p:cNvSpPr>
          <p:nvPr>
            <p:ph type="dt" sz="half" idx="10"/>
          </p:nvPr>
        </p:nvSpPr>
        <p:spPr/>
        <p:txBody>
          <a:bodyPr/>
          <a:lstStyle/>
          <a:p>
            <a:fld id="{60A0D812-8466-4912-B1CA-1F411E81925F}" type="datetime1">
              <a:rPr lang="pt-BR" smtClean="0"/>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Content Placeholder 3"/>
          <p:cNvSpPr>
            <a:spLocks noGrp="1"/>
          </p:cNvSpPr>
          <p:nvPr>
            <p:ph sz="half" idx="2"/>
          </p:nvPr>
        </p:nvSpPr>
        <p:spPr>
          <a:xfrm>
            <a:off x="629842" y="2505075"/>
            <a:ext cx="3868340"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Content Placeholder 5"/>
          <p:cNvSpPr>
            <a:spLocks noGrp="1"/>
          </p:cNvSpPr>
          <p:nvPr>
            <p:ph sz="quarter" idx="4"/>
          </p:nvPr>
        </p:nvSpPr>
        <p:spPr>
          <a:xfrm>
            <a:off x="4629150" y="2505075"/>
            <a:ext cx="3887391"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7" name="Date Placeholder 6"/>
          <p:cNvSpPr>
            <a:spLocks noGrp="1"/>
          </p:cNvSpPr>
          <p:nvPr>
            <p:ph type="dt" sz="half" idx="10"/>
          </p:nvPr>
        </p:nvSpPr>
        <p:spPr/>
        <p:txBody>
          <a:bodyPr/>
          <a:lstStyle/>
          <a:p>
            <a:fld id="{24DB0386-EE54-4F0D-802F-3186DDD8A9C5}" type="datetime1">
              <a:rPr lang="pt-BR" smtClean="0"/>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01BD267B-1965-40D5-86F7-F99EC2B15267}" type="datetime1">
              <a:rPr lang="pt-BR" smtClean="0"/>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EB04E-7BF0-427B-8D08-28412DDCFFE8}" type="datetime1">
              <a:rPr lang="pt-BR" smtClean="0"/>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fld id="{12598C23-0C7E-4C72-A7DB-7E72AD64DB61}" type="datetime1">
              <a:rPr lang="pt-BR" smtClean="0"/>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fld id="{F62E00A9-0162-4D47-877D-C4BA63FDA2AB}" type="datetime1">
              <a:rPr lang="pt-BR" smtClean="0"/>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timing>
    <p:tnLst>
      <p:par>
        <p:cTn id="1" dur="indefinite" restart="never" nodeType="tmRoot"/>
      </p:par>
    </p:tnLst>
  </p:timing>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fld id="{01BD267B-1965-40D5-86F7-F99EC2B15267}" type="datetime1">
              <a:rPr lang="pt-BR" smtClean="0"/>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fld id="{01BD267B-1965-40D5-86F7-F99EC2B15267}" type="datetime1">
              <a:rPr lang="pt-BR" smtClean="0"/>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4191F91-7326-4173-99F2-821EA6E05D1E}" type="slidenum">
              <a:rPr lang="pt-BR" smtClean="0"/>
            </a:fld>
            <a:endParaRPr lang="pt-BR"/>
          </a:p>
        </p:txBody>
      </p:sp>
    </p:spTree>
  </p:cSld>
  <p:clrMapOvr>
    <a:masterClrMapping/>
  </p:clrMapOvr>
  <p:transition spd="med">
    <p:fade/>
  </p:transition>
  <p:hf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1_Slide de título">
    <p:spTree>
      <p:nvGrpSpPr>
        <p:cNvPr id="1" name=""/>
        <p:cNvGrpSpPr/>
        <p:nvPr/>
      </p:nvGrpSpPr>
      <p:grpSpPr>
        <a:xfrm>
          <a:off x="0" y="0"/>
          <a:ext cx="0" cy="0"/>
          <a:chOff x="0" y="0"/>
          <a:chExt cx="0" cy="0"/>
        </a:xfrm>
      </p:grpSpPr>
    </p:spTree>
  </p:cSld>
  <p:clrMapOvr>
    <a:masterClrMapping/>
  </p:clrMapOvr>
  <p:transition spd="med">
    <p:fade/>
  </p:transition>
  <p:hf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Triângulo isósceles 6"/>
          <p:cNvSpPr/>
          <p:nvPr/>
        </p:nvSpPr>
        <p:spPr>
          <a:xfrm rot="16200000">
            <a:off x="7554354" y="5254284"/>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ítulo 7"/>
          <p:cNvSpPr>
            <a:spLocks noGrp="1"/>
          </p:cNvSpPr>
          <p:nvPr>
            <p:ph type="ctrTitle"/>
          </p:nvPr>
        </p:nvSpPr>
        <p:spPr>
          <a:xfrm>
            <a:off x="540545" y="776290"/>
            <a:ext cx="8062912" cy="1470025"/>
          </a:xfrm>
        </p:spPr>
        <p:txBody>
          <a:bodyPr anchor="b">
            <a:normAutofit/>
          </a:bodyPr>
          <a:lstStyle>
            <a:lvl1pPr algn="r">
              <a:defRPr sz="4400"/>
            </a:lvl1pPr>
          </a:lstStyle>
          <a:p>
            <a:r>
              <a:rPr kumimoji="0" lang="pt-BR" smtClean="0"/>
              <a:t>Clique para editar o título mestre</a:t>
            </a:r>
            <a:endParaRPr kumimoji="0" lang="en-US"/>
          </a:p>
        </p:txBody>
      </p:sp>
      <p:sp>
        <p:nvSpPr>
          <p:cNvPr id="9" name="Subtítulo 8"/>
          <p:cNvSpPr>
            <a:spLocks noGrp="1"/>
          </p:cNvSpPr>
          <p:nvPr>
            <p:ph type="subTitle" idx="1" hasCustomPrompt="1"/>
          </p:nvPr>
        </p:nvSpPr>
        <p:spPr>
          <a:xfrm>
            <a:off x="540545" y="2250280"/>
            <a:ext cx="8062912" cy="1752600"/>
          </a:xfrm>
        </p:spPr>
        <p:txBody>
          <a:bodyPr/>
          <a:lstStyle>
            <a:lvl1pPr marL="0" marR="36830"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a:t>Clique para editar o estilo do subtítulo mestre</a:t>
            </a:r>
            <a:endParaRPr kumimoji="0" lang="en-US"/>
          </a:p>
        </p:txBody>
      </p:sp>
      <p:sp>
        <p:nvSpPr>
          <p:cNvPr id="28" name="Espaço Reservado para Data 27"/>
          <p:cNvSpPr>
            <a:spLocks noGrp="1"/>
          </p:cNvSpPr>
          <p:nvPr>
            <p:ph type="dt" sz="half" idx="10"/>
          </p:nvPr>
        </p:nvSpPr>
        <p:spPr>
          <a:xfrm>
            <a:off x="1371600" y="6012658"/>
            <a:ext cx="5791200" cy="365125"/>
          </a:xfrm>
        </p:spPr>
        <p:txBody>
          <a:bodyPr tIns="0" bIns="0" anchor="t"/>
          <a:lstStyle>
            <a:lvl1pPr algn="r">
              <a:defRPr sz="1000"/>
            </a:lvl1pPr>
          </a:lstStyle>
          <a:p>
            <a:fld id="{C764DE79-268F-4C1A-8933-263129D2AF90}" type="datetimeFigureOut">
              <a:rPr lang="en-US" smtClean="0"/>
            </a:fld>
            <a:endParaRPr lang="en-US" dirty="0"/>
          </a:p>
        </p:txBody>
      </p:sp>
      <p:sp>
        <p:nvSpPr>
          <p:cNvPr id="17" name="Espaço Reservado para Rodapé 16"/>
          <p:cNvSpPr>
            <a:spLocks noGrp="1"/>
          </p:cNvSpPr>
          <p:nvPr>
            <p:ph type="ftr" sz="quarter" idx="11"/>
          </p:nvPr>
        </p:nvSpPr>
        <p:spPr>
          <a:xfrm>
            <a:off x="1371600" y="5650706"/>
            <a:ext cx="5791200" cy="365125"/>
          </a:xfrm>
        </p:spPr>
        <p:txBody>
          <a:bodyPr tIns="0" bIns="0" anchor="b"/>
          <a:lstStyle>
            <a:lvl1pPr algn="r">
              <a:defRPr sz="1100"/>
            </a:lvl1pPr>
          </a:lstStyle>
          <a:p>
            <a:endParaRPr lang="en-US" dirty="0"/>
          </a:p>
        </p:txBody>
      </p:sp>
      <p:sp>
        <p:nvSpPr>
          <p:cNvPr id="29" name="Espaço Reservado para Número de Slide 28"/>
          <p:cNvSpPr>
            <a:spLocks noGrp="1"/>
          </p:cNvSpPr>
          <p:nvPr>
            <p:ph type="sldNum" sz="quarter" idx="12"/>
          </p:nvPr>
        </p:nvSpPr>
        <p:spPr>
          <a:xfrm>
            <a:off x="8392247" y="5752309"/>
            <a:ext cx="502920" cy="365125"/>
          </a:xfrm>
        </p:spPr>
        <p:txBody>
          <a:bodyPr anchor="ctr"/>
          <a:lstStyle>
            <a:lvl1pPr algn="ctr">
              <a:defRPr sz="1300">
                <a:solidFill>
                  <a:srgbClr val="FFFFFF"/>
                </a:solidFill>
              </a:defRPr>
            </a:lvl1pPr>
          </a:lstStyle>
          <a:p>
            <a:fld id="{48F63A3B-78C7-47BE-AE5E-E10140E04643}" type="slidenum">
              <a:rPr lang="en-US" smtClean="0"/>
            </a:fld>
            <a:endParaRPr lang="en-US" dirty="0"/>
          </a:p>
        </p:txBody>
      </p:sp>
    </p:spTree>
  </p:cSld>
  <p:clrMapOvr>
    <a:masterClrMapping/>
  </p:clrMapOvr>
  <p:transition>
    <p:wedge/>
  </p:transition>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399032"/>
          </a:xfrm>
        </p:spPr>
        <p:txBody>
          <a:bodyPr/>
          <a:lstStyle/>
          <a:p>
            <a:r>
              <a:rPr kumimoji="0" lang="pt-BR" smtClean="0"/>
              <a:t>Clique para editar o título mestre</a:t>
            </a:r>
            <a:endParaRPr kumimoji="0" lang="en-US"/>
          </a:p>
        </p:txBody>
      </p:sp>
      <p:sp>
        <p:nvSpPr>
          <p:cNvPr id="3" name="Espaço Reservado para Conteúdo 2"/>
          <p:cNvSpPr>
            <a:spLocks noGrp="1"/>
          </p:cNvSpPr>
          <p:nvPr>
            <p:ph idx="1" hasCustomPrompt="1"/>
          </p:nvPr>
        </p:nvSpPr>
        <p:spPr>
          <a:xfrm>
            <a:off x="457200" y="1882808"/>
            <a:ext cx="8229600" cy="4572000"/>
          </a:xfrm>
        </p:spPr>
        <p:txBody>
          <a:body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4" name="Espaço Reservado para Data 3"/>
          <p:cNvSpPr>
            <a:spLocks noGrp="1"/>
          </p:cNvSpPr>
          <p:nvPr>
            <p:ph type="dt" sz="half" idx="10"/>
          </p:nvPr>
        </p:nvSpPr>
        <p:spPr>
          <a:xfrm>
            <a:off x="4791456" y="6480048"/>
            <a:ext cx="2133600" cy="301752"/>
          </a:xfrm>
        </p:spPr>
        <p:txBody>
          <a:bodyPr/>
          <a:lstStyle/>
          <a:p>
            <a:fld id="{C764DE79-268F-4C1A-8933-263129D2AF90}" type="datetimeFigureOut">
              <a:rPr lang="en-US" smtClean="0"/>
            </a:fld>
            <a:endParaRPr lang="en-US" dirty="0"/>
          </a:p>
        </p:txBody>
      </p:sp>
      <p:sp>
        <p:nvSpPr>
          <p:cNvPr id="5" name="Espaço Reservado para Rodapé 4"/>
          <p:cNvSpPr>
            <a:spLocks noGrp="1"/>
          </p:cNvSpPr>
          <p:nvPr>
            <p:ph type="ftr" sz="quarter" idx="11"/>
          </p:nvPr>
        </p:nvSpPr>
        <p:spPr>
          <a:xfrm>
            <a:off x="457201" y="6480971"/>
            <a:ext cx="4260056" cy="300831"/>
          </a:xfrm>
        </p:spPr>
        <p:txBody>
          <a:bodyPr/>
          <a:lstStyle/>
          <a:p>
            <a:endParaRPr lang="en-US" dirty="0"/>
          </a:p>
        </p:txBody>
      </p:sp>
      <p:sp>
        <p:nvSpPr>
          <p:cNvPr id="6" name="Espaço Reservado para Número de Slide 5"/>
          <p:cNvSpPr>
            <a:spLocks noGrp="1"/>
          </p:cNvSpPr>
          <p:nvPr>
            <p:ph type="sldNum" sz="quarter" idx="12"/>
          </p:nvPr>
        </p:nvSpPr>
        <p:spPr/>
        <p:txBody>
          <a:bodyPr/>
          <a:lstStyle/>
          <a:p>
            <a:fld id="{48F63A3B-78C7-47BE-AE5E-E10140E04643}" type="slidenum">
              <a:rPr lang="en-US" smtClean="0"/>
            </a:fld>
            <a:endParaRPr lang="en-US" dirty="0"/>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edge/>
  </p:transition>
  <p:hf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showMasterSp="0">
  <p:cSld name="Cabeçalho da Seção">
    <p:spTree>
      <p:nvGrpSpPr>
        <p:cNvPr id="1" name=""/>
        <p:cNvGrpSpPr/>
        <p:nvPr/>
      </p:nvGrpSpPr>
      <p:grpSpPr>
        <a:xfrm>
          <a:off x="0" y="0"/>
          <a:ext cx="0" cy="0"/>
          <a:chOff x="0" y="0"/>
          <a:chExt cx="0" cy="0"/>
        </a:xfrm>
      </p:grpSpPr>
      <p:sp>
        <p:nvSpPr>
          <p:cNvPr id="9" name="Triângulo retângulo 8"/>
          <p:cNvSpPr/>
          <p:nvPr/>
        </p:nvSpPr>
        <p:spPr>
          <a:xfrm flipV="1">
            <a:off x="7035" y="7036"/>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ângulo isósceles 7"/>
          <p:cNvSpPr/>
          <p:nvPr/>
        </p:nvSpPr>
        <p:spPr>
          <a:xfrm rot="5400000" flipV="1">
            <a:off x="7554354" y="309491"/>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Espaço Reservado para Data 3"/>
          <p:cNvSpPr>
            <a:spLocks noGrp="1"/>
          </p:cNvSpPr>
          <p:nvPr>
            <p:ph type="dt" sz="half" idx="10"/>
          </p:nvPr>
        </p:nvSpPr>
        <p:spPr>
          <a:xfrm>
            <a:off x="6955632" y="6477000"/>
            <a:ext cx="2133600" cy="304800"/>
          </a:xfrm>
        </p:spPr>
        <p:txBody>
          <a:bodyPr/>
          <a:lstStyle/>
          <a:p>
            <a:fld id="{8E451F42-0E3C-49BD-A8CA-1678706EABDE}" type="datetimeFigureOut">
              <a:rPr lang="pt-BR" smtClean="0"/>
            </a:fld>
            <a:endParaRPr lang="pt-BR"/>
          </a:p>
        </p:txBody>
      </p:sp>
      <p:sp>
        <p:nvSpPr>
          <p:cNvPr id="5" name="Espaço Reservado para Rodapé 4"/>
          <p:cNvSpPr>
            <a:spLocks noGrp="1"/>
          </p:cNvSpPr>
          <p:nvPr>
            <p:ph type="ftr" sz="quarter" idx="11"/>
          </p:nvPr>
        </p:nvSpPr>
        <p:spPr>
          <a:xfrm>
            <a:off x="2619376" y="6480971"/>
            <a:ext cx="4260056" cy="300831"/>
          </a:xfrm>
        </p:spPr>
        <p:txBody>
          <a:bodyPr/>
          <a:lstStyle/>
          <a:p>
            <a:endParaRPr lang="pt-BR"/>
          </a:p>
        </p:txBody>
      </p:sp>
      <p:sp>
        <p:nvSpPr>
          <p:cNvPr id="6" name="Espaço Reservado para Número de Slide 5"/>
          <p:cNvSpPr>
            <a:spLocks noGrp="1"/>
          </p:cNvSpPr>
          <p:nvPr>
            <p:ph type="sldNum" sz="quarter" idx="12"/>
          </p:nvPr>
        </p:nvSpPr>
        <p:spPr>
          <a:xfrm>
            <a:off x="8451056" y="809625"/>
            <a:ext cx="502920" cy="300831"/>
          </a:xfrm>
        </p:spPr>
        <p:txBody>
          <a:bodyPr/>
          <a:lstStyle/>
          <a:p>
            <a:fld id="{5CA8C92E-47D7-4373-AB09-81164CBA6515}" type="slidenum">
              <a:rPr lang="pt-BR" smtClean="0"/>
            </a:fld>
            <a:endParaRPr lang="pt-BR"/>
          </a:p>
        </p:txBody>
      </p:sp>
      <p:cxnSp>
        <p:nvCxnSpPr>
          <p:cNvPr id="11" name="Conector Reto 10"/>
          <p:cNvCxnSpPr/>
          <p:nvPr/>
        </p:nvCxnSpPr>
        <p:spPr>
          <a:xfrm rot="10800000">
            <a:off x="6468795"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ector Reto 9"/>
          <p:cNvCxnSpPr/>
          <p:nvPr/>
        </p:nvCxnSpPr>
        <p:spPr>
          <a:xfrm flipV="1">
            <a:off x="0" y="7036"/>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381000" y="271466"/>
            <a:ext cx="7239000" cy="1362075"/>
          </a:xfrm>
        </p:spPr>
        <p:txBody>
          <a:bodyPr anchor="ctr"/>
          <a:lstStyle>
            <a:lvl1pPr marL="0" algn="l">
              <a:buNone/>
              <a:defRPr sz="3600" b="1" cap="none" baseline="0"/>
            </a:lvl1pPr>
          </a:lstStyle>
          <a:p>
            <a:r>
              <a:rPr kumimoji="0" lang="pt-BR" smtClean="0"/>
              <a:t>Clique para editar o título mestre</a:t>
            </a:r>
            <a:endParaRPr kumimoji="0" lang="en-US"/>
          </a:p>
        </p:txBody>
      </p:sp>
      <p:sp>
        <p:nvSpPr>
          <p:cNvPr id="3" name="Espaço Reservado para Texto 2"/>
          <p:cNvSpPr>
            <a:spLocks noGrp="1"/>
          </p:cNvSpPr>
          <p:nvPr>
            <p:ph type="body" idx="1" hasCustomPrompt="1"/>
          </p:nvPr>
        </p:nvSpPr>
        <p:spPr>
          <a:xfrm>
            <a:off x="381000" y="1633536"/>
            <a:ext cx="3886200" cy="2286000"/>
          </a:xfrm>
        </p:spPr>
        <p:txBody>
          <a:bodyPr anchor="t"/>
          <a:lstStyle>
            <a:lvl1pPr marL="5461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a:t>Clique para editar o texto mestre</a:t>
            </a:r>
            <a:endParaRPr kumimoji="0" lang="pt-BR"/>
          </a:p>
        </p:txBody>
      </p:sp>
    </p:spTree>
  </p:cSld>
  <p:clrMapOvr>
    <a:masterClrMapping/>
  </p:clrMapOvr>
  <p:transition>
    <p:wedge/>
  </p:transition>
  <p:timing>
    <p:tnLst>
      <p:par>
        <p:cTn id="1" dur="indefinite" restart="never" nodeType="tmRoot"/>
      </p:par>
    </p:tnLst>
  </p:timing>
  <p:hf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marL="0" algn="l">
              <a:defRPr/>
            </a:lvl1pPr>
          </a:lstStyle>
          <a:p>
            <a:r>
              <a:rPr kumimoji="0" lang="pt-BR" smtClean="0"/>
              <a:t>Clique para editar o título mestre</a:t>
            </a:r>
            <a:endParaRPr kumimoji="0" lang="en-US"/>
          </a:p>
        </p:txBody>
      </p:sp>
      <p:sp>
        <p:nvSpPr>
          <p:cNvPr id="3" name="Espaço Reservado para Conteúdo 2"/>
          <p:cNvSpPr>
            <a:spLocks noGrp="1"/>
          </p:cNvSpPr>
          <p:nvPr>
            <p:ph sz="half" idx="1" hasCustomPrompt="1"/>
          </p:nvPr>
        </p:nvSpPr>
        <p:spPr>
          <a:xfrm>
            <a:off x="457200" y="1722439"/>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4" name="Espaço Reservado para Conteúdo 3"/>
          <p:cNvSpPr>
            <a:spLocks noGrp="1"/>
          </p:cNvSpPr>
          <p:nvPr>
            <p:ph sz="half" idx="2" hasCustomPrompt="1"/>
          </p:nvPr>
        </p:nvSpPr>
        <p:spPr>
          <a:xfrm>
            <a:off x="4648200" y="1722439"/>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5" name="Espaço Reservado para Data 4"/>
          <p:cNvSpPr>
            <a:spLocks noGrp="1"/>
          </p:cNvSpPr>
          <p:nvPr>
            <p:ph type="dt" sz="half" idx="10"/>
          </p:nvPr>
        </p:nvSpPr>
        <p:spPr>
          <a:xfrm>
            <a:off x="4791456" y="6480969"/>
            <a:ext cx="2133600" cy="301752"/>
          </a:xfrm>
        </p:spPr>
        <p:txBody>
          <a:body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457201" y="6480969"/>
            <a:ext cx="4260056" cy="301752"/>
          </a:xfrm>
        </p:spPr>
        <p:txBody>
          <a:bodyPr/>
          <a:lstStyle/>
          <a:p>
            <a:endParaRPr lang="pt-BR"/>
          </a:p>
        </p:txBody>
      </p:sp>
      <p:sp>
        <p:nvSpPr>
          <p:cNvPr id="7" name="Espaço Reservado para Número de Slide 6"/>
          <p:cNvSpPr>
            <a:spLocks noGrp="1"/>
          </p:cNvSpPr>
          <p:nvPr>
            <p:ph type="sldNum" sz="quarter" idx="12"/>
          </p:nvPr>
        </p:nvSpPr>
        <p:spPr>
          <a:xfrm>
            <a:off x="7589520" y="6480969"/>
            <a:ext cx="502920" cy="301752"/>
          </a:xfrm>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showMasterSp="0">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t-BR" smtClean="0"/>
              <a:t>Clique para editar o título mestre</a:t>
            </a:r>
            <a:endParaRPr kumimoji="0" lang="en-US"/>
          </a:p>
        </p:txBody>
      </p:sp>
      <p:sp>
        <p:nvSpPr>
          <p:cNvPr id="3" name="Espaço Reservado para Texto 2"/>
          <p:cNvSpPr>
            <a:spLocks noGrp="1"/>
          </p:cNvSpPr>
          <p:nvPr>
            <p:ph type="body" idx="1" hasCustomPrompt="1"/>
          </p:nvPr>
        </p:nvSpPr>
        <p:spPr>
          <a:xfrm>
            <a:off x="1365007"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a:t>Clique para editar o texto mestre</a:t>
            </a:r>
            <a:endParaRPr kumimoji="0" lang="pt-BR"/>
          </a:p>
        </p:txBody>
      </p:sp>
      <p:sp>
        <p:nvSpPr>
          <p:cNvPr id="4" name="Espaço Reservado para Texto 3"/>
          <p:cNvSpPr>
            <a:spLocks noGrp="1"/>
          </p:cNvSpPr>
          <p:nvPr>
            <p:ph type="body" sz="half" idx="3" hasCustomPrompt="1"/>
          </p:nvPr>
        </p:nvSpPr>
        <p:spPr>
          <a:xfrm>
            <a:off x="1365007"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a:t>Clique para editar o texto mestre</a:t>
            </a:r>
            <a:endParaRPr kumimoji="0" lang="pt-BR"/>
          </a:p>
        </p:txBody>
      </p:sp>
      <p:sp>
        <p:nvSpPr>
          <p:cNvPr id="5" name="Espaço Reservado para Conteúdo 4"/>
          <p:cNvSpPr>
            <a:spLocks noGrp="1"/>
          </p:cNvSpPr>
          <p:nvPr>
            <p:ph sz="quarter" idx="2" hasCustomPrompt="1"/>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6" name="Espaço Reservado para Conteúdo 5"/>
          <p:cNvSpPr>
            <a:spLocks noGrp="1"/>
          </p:cNvSpPr>
          <p:nvPr>
            <p:ph sz="quarter" idx="4" hasCustomPrompt="1"/>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7" name="Espaço Reservado para Data 6"/>
          <p:cNvSpPr>
            <a:spLocks noGrp="1"/>
          </p:cNvSpPr>
          <p:nvPr>
            <p:ph type="dt" sz="half" idx="10"/>
          </p:nvPr>
        </p:nvSpPr>
        <p:spPr>
          <a:xfrm>
            <a:off x="4791456" y="6480969"/>
            <a:ext cx="2130552" cy="301752"/>
          </a:xfrm>
        </p:spPr>
        <p:txBody>
          <a:bodyPr/>
          <a:lstStyle/>
          <a:p>
            <a:fld id="{8E451F42-0E3C-49BD-A8CA-1678706EABDE}" type="datetimeFigureOut">
              <a:rPr lang="pt-BR" smtClean="0"/>
            </a:fld>
            <a:endParaRPr lang="pt-BR"/>
          </a:p>
        </p:txBody>
      </p:sp>
      <p:sp>
        <p:nvSpPr>
          <p:cNvPr id="8" name="Espaço Reservado para Rodapé 7"/>
          <p:cNvSpPr>
            <a:spLocks noGrp="1"/>
          </p:cNvSpPr>
          <p:nvPr>
            <p:ph type="ftr" sz="quarter" idx="11"/>
          </p:nvPr>
        </p:nvSpPr>
        <p:spPr>
          <a:xfrm>
            <a:off x="457200" y="6480969"/>
            <a:ext cx="4261104" cy="301752"/>
          </a:xfrm>
        </p:spPr>
        <p:txBody>
          <a:bodyPr/>
          <a:lstStyle/>
          <a:p>
            <a:endParaRPr lang="pt-BR"/>
          </a:p>
        </p:txBody>
      </p:sp>
      <p:sp>
        <p:nvSpPr>
          <p:cNvPr id="9" name="Espaço Reservado para Número de Slide 8"/>
          <p:cNvSpPr>
            <a:spLocks noGrp="1"/>
          </p:cNvSpPr>
          <p:nvPr>
            <p:ph type="sldNum" sz="quarter" idx="12"/>
          </p:nvPr>
        </p:nvSpPr>
        <p:spPr>
          <a:xfrm>
            <a:off x="7589520" y="6483096"/>
            <a:ext cx="502920" cy="301752"/>
          </a:xfrm>
        </p:spPr>
        <p:txBody>
          <a:bodyPr/>
          <a:lstStyle>
            <a:lvl1pPr algn="ctr">
              <a:defRPr/>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0"/>
            </a:lvl1pPr>
          </a:lstStyle>
          <a:p>
            <a:r>
              <a:rPr kumimoji="0" lang="pt-BR" smtClean="0"/>
              <a:t>Clique para editar o título mestre</a:t>
            </a:r>
            <a:endParaRPr kumimoji="0" lang="en-US"/>
          </a:p>
        </p:txBody>
      </p:sp>
      <p:sp>
        <p:nvSpPr>
          <p:cNvPr id="3" name="Espaço Reservado para Data 2"/>
          <p:cNvSpPr>
            <a:spLocks noGrp="1"/>
          </p:cNvSpPr>
          <p:nvPr>
            <p:ph type="dt" sz="half" idx="10"/>
          </p:nvPr>
        </p:nvSpPr>
        <p:spPr/>
        <p:txBody>
          <a:bodyPr/>
          <a:lstStyle/>
          <a:p>
            <a:fld id="{C764DE79-268F-4C1A-8933-263129D2AF90}" type="datetimeFigureOut">
              <a:rPr lang="en-US" smtClean="0"/>
            </a:fld>
            <a:endParaRPr lang="en-US" dirty="0"/>
          </a:p>
        </p:txBody>
      </p:sp>
      <p:sp>
        <p:nvSpPr>
          <p:cNvPr id="4" name="Espaço Reservado para Rodapé 3"/>
          <p:cNvSpPr>
            <a:spLocks noGrp="1"/>
          </p:cNvSpPr>
          <p:nvPr>
            <p:ph type="ftr" sz="quarter" idx="11"/>
          </p:nvPr>
        </p:nvSpPr>
        <p:spPr/>
        <p:txBody>
          <a:bodyPr/>
          <a:lstStyle/>
          <a:p>
            <a:endParaRPr lang="en-US" dirty="0"/>
          </a:p>
        </p:txBody>
      </p:sp>
      <p:sp>
        <p:nvSpPr>
          <p:cNvPr id="5" name="Espaço Reservado para Número de Slide 4"/>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transition>
    <p:wedge/>
  </p:transition>
  <p:hf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791456" y="6480969"/>
            <a:ext cx="2133600" cy="301752"/>
          </a:xfrm>
        </p:spPr>
        <p:txBody>
          <a:bodyPr/>
          <a:lstStyle/>
          <a:p>
            <a:fld id="{8E451F42-0E3C-49BD-A8CA-1678706EABDE}" type="datetimeFigureOut">
              <a:rPr lang="pt-BR" smtClean="0"/>
            </a:fld>
            <a:endParaRPr lang="pt-BR"/>
          </a:p>
        </p:txBody>
      </p:sp>
      <p:sp>
        <p:nvSpPr>
          <p:cNvPr id="3" name="Espaço Reservado para Rodapé 2"/>
          <p:cNvSpPr>
            <a:spLocks noGrp="1"/>
          </p:cNvSpPr>
          <p:nvPr>
            <p:ph type="ftr" sz="quarter" idx="11"/>
          </p:nvPr>
        </p:nvSpPr>
        <p:spPr>
          <a:xfrm>
            <a:off x="457201" y="6481892"/>
            <a:ext cx="4260056" cy="300831"/>
          </a:xfrm>
        </p:spPr>
        <p:txBody>
          <a:bodyPr/>
          <a:lstStyle/>
          <a:p>
            <a:endParaRPr lang="pt-BR"/>
          </a:p>
        </p:txBody>
      </p:sp>
      <p:sp>
        <p:nvSpPr>
          <p:cNvPr id="4" name="Espaço Reservado para Número de Slide 3"/>
          <p:cNvSpPr>
            <a:spLocks noGrp="1"/>
          </p:cNvSpPr>
          <p:nvPr>
            <p:ph type="sldNum" sz="quarter" idx="12"/>
          </p:nvPr>
        </p:nvSpPr>
        <p:spPr>
          <a:xfrm>
            <a:off x="7589520" y="6480969"/>
            <a:ext cx="502920" cy="301752"/>
          </a:xfrm>
        </p:spPr>
        <p:txBody>
          <a:body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showMasterSp="0">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367664"/>
            <a:ext cx="914400" cy="5943600"/>
          </a:xfrm>
        </p:spPr>
        <p:txBody>
          <a:bodyPr vert="vert270" anchor="b"/>
          <a:lstStyle>
            <a:lvl1pPr marL="0" marR="18415" algn="r">
              <a:spcBef>
                <a:spcPts val="0"/>
              </a:spcBef>
              <a:buNone/>
              <a:defRPr sz="2900" b="0" cap="all" baseline="0"/>
            </a:lvl1pPr>
          </a:lstStyle>
          <a:p>
            <a:r>
              <a:rPr kumimoji="0" lang="pt-BR" smtClean="0"/>
              <a:t>Clique para editar o título mestre</a:t>
            </a:r>
            <a:endParaRPr kumimoji="0" lang="en-US"/>
          </a:p>
        </p:txBody>
      </p:sp>
      <p:sp>
        <p:nvSpPr>
          <p:cNvPr id="3" name="Espaço Reservado para Texto 2"/>
          <p:cNvSpPr>
            <a:spLocks noGrp="1"/>
          </p:cNvSpPr>
          <p:nvPr>
            <p:ph type="body" idx="2" hasCustomPrompt="1"/>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a:t>Clique para editar o texto mestre</a:t>
            </a:r>
            <a:endParaRPr kumimoji="0" lang="pt-BR"/>
          </a:p>
        </p:txBody>
      </p:sp>
      <p:sp>
        <p:nvSpPr>
          <p:cNvPr id="4" name="Espaço Reservado para Conteúdo 3"/>
          <p:cNvSpPr>
            <a:spLocks noGrp="1"/>
          </p:cNvSpPr>
          <p:nvPr>
            <p:ph sz="half" idx="1" hasCustomPrompt="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5" name="Espaço Reservado para Data 4"/>
          <p:cNvSpPr>
            <a:spLocks noGrp="1"/>
          </p:cNvSpPr>
          <p:nvPr>
            <p:ph type="dt" sz="half" idx="10"/>
          </p:nvPr>
        </p:nvSpPr>
        <p:spPr>
          <a:xfrm>
            <a:off x="6278976" y="6556248"/>
            <a:ext cx="2133600" cy="301752"/>
          </a:xfrm>
        </p:spPr>
        <p:txBody>
          <a:bodyPr/>
          <a:lstStyle>
            <a:lvl1pPr>
              <a:defRPr sz="900"/>
            </a:lvl1p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1135857" y="6556248"/>
            <a:ext cx="5143120"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410576" y="6556248"/>
            <a:ext cx="502920" cy="301752"/>
          </a:xfrm>
        </p:spPr>
        <p:txBody>
          <a:bodyPr/>
          <a:lstStyle>
            <a:lvl1pPr>
              <a:defRPr sz="900"/>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showMasterSp="0">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t-BR" smtClean="0"/>
              <a:t>Clique para editar o título mestre</a:t>
            </a:r>
            <a:endParaRPr kumimoji="0" lang="en-US"/>
          </a:p>
        </p:txBody>
      </p:sp>
      <p:sp>
        <p:nvSpPr>
          <p:cNvPr id="3" name="Espaço Reservado para Imagem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t-BR" smtClean="0"/>
              <a:t>Clique no ícone para adicionar uma imagem</a:t>
            </a:r>
            <a:endParaRPr kumimoji="0" lang="en-US" dirty="0"/>
          </a:p>
        </p:txBody>
      </p:sp>
      <p:sp>
        <p:nvSpPr>
          <p:cNvPr id="4" name="Espaço Reservado para Texto 3"/>
          <p:cNvSpPr>
            <a:spLocks noGrp="1"/>
          </p:cNvSpPr>
          <p:nvPr>
            <p:ph type="body" sz="half" idx="2" hasCustomPrompt="1"/>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t-BR"/>
              <a:t>Clique para editar o texto mestre</a:t>
            </a:r>
            <a:endParaRPr kumimoji="0" lang="pt-BR"/>
          </a:p>
        </p:txBody>
      </p:sp>
      <p:sp>
        <p:nvSpPr>
          <p:cNvPr id="5" name="Espaço Reservado para Data 4"/>
          <p:cNvSpPr>
            <a:spLocks noGrp="1"/>
          </p:cNvSpPr>
          <p:nvPr>
            <p:ph type="dt" sz="half" idx="10"/>
          </p:nvPr>
        </p:nvSpPr>
        <p:spPr>
          <a:xfrm>
            <a:off x="6108192" y="6556248"/>
            <a:ext cx="2103120" cy="301752"/>
          </a:xfrm>
        </p:spPr>
        <p:txBody>
          <a:bodyPr/>
          <a:lstStyle>
            <a:lvl1pPr>
              <a:defRPr sz="900"/>
            </a:lvl1pPr>
          </a:lstStyle>
          <a:p>
            <a:fld id="{8E451F42-0E3C-49BD-A8CA-1678706EABDE}" type="datetimeFigureOut">
              <a:rPr lang="pt-BR" smtClean="0"/>
            </a:fld>
            <a:endParaRPr lang="pt-BR"/>
          </a:p>
        </p:txBody>
      </p:sp>
      <p:sp>
        <p:nvSpPr>
          <p:cNvPr id="6" name="Espaço Reservado para Rodapé 5"/>
          <p:cNvSpPr>
            <a:spLocks noGrp="1"/>
          </p:cNvSpPr>
          <p:nvPr>
            <p:ph type="ftr" sz="quarter" idx="11"/>
          </p:nvPr>
        </p:nvSpPr>
        <p:spPr>
          <a:xfrm>
            <a:off x="1170432" y="6557169"/>
            <a:ext cx="4948072"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217192" y="6556248"/>
            <a:ext cx="365760" cy="301752"/>
          </a:xfrm>
        </p:spPr>
        <p:txBody>
          <a:bodyPr/>
          <a:lstStyle>
            <a:lvl1pPr algn="ctr">
              <a:defRPr sz="900"/>
            </a:lvl1pPr>
          </a:lstStyle>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título mestre</a:t>
            </a:r>
            <a:endParaRPr kumimoji="0" lang="en-US"/>
          </a:p>
        </p:txBody>
      </p:sp>
      <p:sp>
        <p:nvSpPr>
          <p:cNvPr id="3" name="Espaço Reservado para Texto Vertical 2"/>
          <p:cNvSpPr>
            <a:spLocks noGrp="1"/>
          </p:cNvSpPr>
          <p:nvPr>
            <p:ph type="body" orient="vert" idx="1" hasCustomPrompt="1"/>
          </p:nvPr>
        </p:nvSpPr>
        <p:spPr/>
        <p:txBody>
          <a:bodyPr vert="eaVert"/>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C764DE79-268F-4C1A-8933-263129D2AF90}" type="datetimeFigureOut">
              <a:rPr lang="en-US" smtClean="0"/>
            </a:fld>
            <a:endParaRPr lang="en-US" dirty="0"/>
          </a:p>
        </p:txBody>
      </p:sp>
      <p:sp>
        <p:nvSpPr>
          <p:cNvPr id="5" name="Espaço Reservado para Rodapé 4"/>
          <p:cNvSpPr>
            <a:spLocks noGrp="1"/>
          </p:cNvSpPr>
          <p:nvPr>
            <p:ph type="ftr" sz="quarter" idx="11"/>
          </p:nvPr>
        </p:nvSpPr>
        <p:spPr/>
        <p:txBody>
          <a:bodyPr/>
          <a:lstStyle/>
          <a:p>
            <a:endParaRPr lang="en-US" dirty="0"/>
          </a:p>
        </p:txBody>
      </p:sp>
      <p:sp>
        <p:nvSpPr>
          <p:cNvPr id="6" name="Espaço Reservado para Número de Slide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transition>
    <p:wedge/>
  </p:transition>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1905000" cy="5486400"/>
          </a:xfrm>
        </p:spPr>
        <p:txBody>
          <a:bodyPr vert="eaVert"/>
          <a:lstStyle/>
          <a:p>
            <a:r>
              <a:rPr kumimoji="0" lang="pt-BR" smtClean="0"/>
              <a:t>Clique para editar o título mestre</a:t>
            </a:r>
            <a:endParaRPr kumimoji="0" lang="en-US"/>
          </a:p>
        </p:txBody>
      </p:sp>
      <p:sp>
        <p:nvSpPr>
          <p:cNvPr id="3" name="Espaço Reservado para Texto Vertical 2"/>
          <p:cNvSpPr>
            <a:spLocks noGrp="1"/>
          </p:cNvSpPr>
          <p:nvPr>
            <p:ph type="body" orient="vert" idx="1" hasCustomPrompt="1"/>
          </p:nvPr>
        </p:nvSpPr>
        <p:spPr>
          <a:xfrm>
            <a:off x="457200" y="381000"/>
            <a:ext cx="6248400" cy="5486400"/>
          </a:xfrm>
        </p:spPr>
        <p:txBody>
          <a:bodyPr vert="eaVert"/>
          <a:lstStyle/>
          <a:p>
            <a:pPr lvl="0" eaLnBrk="1" latinLnBrk="0" hangingPunct="1"/>
            <a:r>
              <a:rPr lang="pt-BR"/>
              <a:t>Clique para editar o texto mestre</a:t>
            </a:r>
            <a:endParaRPr lang="pt-BR"/>
          </a:p>
          <a:p>
            <a:pPr lvl="1" eaLnBrk="1" latinLnBrk="0" hangingPunct="1"/>
            <a:r>
              <a:rPr lang="pt-BR"/>
              <a:t>Segundo nível</a:t>
            </a:r>
            <a:endParaRPr lang="pt-BR"/>
          </a:p>
          <a:p>
            <a:pPr lvl="2" eaLnBrk="1" latinLnBrk="0" hangingPunct="1"/>
            <a:r>
              <a:rPr lang="pt-BR"/>
              <a:t>Terceiro nível</a:t>
            </a:r>
            <a:endParaRPr lang="pt-BR"/>
          </a:p>
          <a:p>
            <a:pPr lvl="3" eaLnBrk="1" latinLnBrk="0" hangingPunct="1"/>
            <a:r>
              <a:rPr lang="pt-BR"/>
              <a:t>Quarto nível</a:t>
            </a:r>
            <a:endParaRPr lang="pt-B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C764DE79-268F-4C1A-8933-263129D2AF90}" type="datetimeFigureOut">
              <a:rPr lang="en-US" smtClean="0"/>
            </a:fld>
            <a:endParaRPr lang="en-US" dirty="0"/>
          </a:p>
        </p:txBody>
      </p:sp>
      <p:sp>
        <p:nvSpPr>
          <p:cNvPr id="5" name="Espaço Reservado para Rodapé 4"/>
          <p:cNvSpPr>
            <a:spLocks noGrp="1"/>
          </p:cNvSpPr>
          <p:nvPr>
            <p:ph type="ftr" sz="quarter" idx="11"/>
          </p:nvPr>
        </p:nvSpPr>
        <p:spPr/>
        <p:txBody>
          <a:bodyPr/>
          <a:lstStyle/>
          <a:p>
            <a:endParaRPr lang="en-US" dirty="0"/>
          </a:p>
        </p:txBody>
      </p:sp>
      <p:sp>
        <p:nvSpPr>
          <p:cNvPr id="6" name="Espaço Reservado para Número de Slide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transition>
    <p:wedge/>
  </p:transition>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_Slide de título">
    <p:spTree>
      <p:nvGrpSpPr>
        <p:cNvPr id="1" name=""/>
        <p:cNvGrpSpPr/>
        <p:nvPr/>
      </p:nvGrpSpPr>
      <p:grpSpPr>
        <a:xfrm>
          <a:off x="0" y="0"/>
          <a:ext cx="0" cy="0"/>
          <a:chOff x="0" y="0"/>
          <a:chExt cx="0" cy="0"/>
        </a:xfrm>
      </p:grpSpPr>
    </p:spTree>
  </p:cSld>
  <p:clrMapOvr>
    <a:masterClrMapping/>
  </p:clrMapOvr>
  <p:transition>
    <p:wedge/>
  </p:transition>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userDrawn="1">
  <p:cSld name="8_Slide de título">
    <p:spTree>
      <p:nvGrpSpPr>
        <p:cNvPr id="1" name=""/>
        <p:cNvGrpSpPr/>
        <p:nvPr/>
      </p:nvGrpSpPr>
      <p:grpSpPr>
        <a:xfrm>
          <a:off x="0" y="0"/>
          <a:ext cx="0" cy="0"/>
          <a:chOff x="0" y="0"/>
          <a:chExt cx="0" cy="0"/>
        </a:xfrm>
      </p:grpSpPr>
      <p:sp>
        <p:nvSpPr>
          <p:cNvPr id="6" name="Espaço Reservado para Texto 12"/>
          <p:cNvSpPr>
            <a:spLocks noGrp="1"/>
          </p:cNvSpPr>
          <p:nvPr>
            <p:ph type="body" sz="quarter" idx="13" hasCustomPrompt="1"/>
          </p:nvPr>
        </p:nvSpPr>
        <p:spPr>
          <a:xfrm>
            <a:off x="467545" y="2204866"/>
            <a:ext cx="7632848" cy="1224136"/>
          </a:xfrm>
          <a:prstGeom prst="rect">
            <a:avLst/>
          </a:prstGeom>
        </p:spPr>
        <p:txBody>
          <a:bodyPr/>
          <a:lstStyle>
            <a:lvl1pPr marL="0" indent="0">
              <a:buNone/>
              <a:defRPr sz="2800" baseline="0">
                <a:latin typeface="Trebuchet MS" panose="020B0603020202020204" pitchFamily="34" charset="0"/>
              </a:defRPr>
            </a:lvl1pPr>
            <a:lvl2pPr marL="457200" indent="0">
              <a:buNone/>
              <a:defRPr/>
            </a:lvl2pPr>
          </a:lstStyle>
          <a:p>
            <a:pPr lvl="0"/>
            <a:r>
              <a:rPr lang="pt-BR" dirty="0"/>
              <a:t>TÍTULO DO CAPÍTULO</a:t>
            </a:r>
            <a:endParaRPr lang="pt-BR" dirty="0"/>
          </a:p>
        </p:txBody>
      </p:sp>
      <p:sp>
        <p:nvSpPr>
          <p:cNvPr id="9" name="Espaço Reservado para Texto 12"/>
          <p:cNvSpPr>
            <a:spLocks noGrp="1"/>
          </p:cNvSpPr>
          <p:nvPr>
            <p:ph type="body" sz="quarter" idx="14" hasCustomPrompt="1"/>
          </p:nvPr>
        </p:nvSpPr>
        <p:spPr>
          <a:xfrm>
            <a:off x="467545" y="3645024"/>
            <a:ext cx="7632848" cy="1008112"/>
          </a:xfrm>
          <a:prstGeom prst="rect">
            <a:avLst/>
          </a:prstGeom>
        </p:spPr>
        <p:txBody>
          <a:bodyPr/>
          <a:lstStyle>
            <a:lvl1pPr marL="0" indent="0">
              <a:buNone/>
              <a:defRPr sz="2400" baseline="0">
                <a:solidFill>
                  <a:schemeClr val="tx1"/>
                </a:solidFill>
                <a:latin typeface="Trebuchet MS" panose="020B0603020202020204" pitchFamily="34" charset="0"/>
              </a:defRPr>
            </a:lvl1pPr>
            <a:lvl2pPr>
              <a:defRPr sz="2400"/>
            </a:lvl2pPr>
          </a:lstStyle>
          <a:p>
            <a:pPr lvl="0"/>
            <a:r>
              <a:rPr lang="pt-BR" altLang="pt-BR" dirty="0"/>
              <a:t>Subtítulo </a:t>
            </a:r>
            <a:r>
              <a:rPr lang="pt-BR" altLang="pt-BR" dirty="0" err="1"/>
              <a:t>lorem</a:t>
            </a:r>
            <a:r>
              <a:rPr lang="pt-BR" altLang="pt-BR" dirty="0"/>
              <a:t> ipsum</a:t>
            </a:r>
            <a:br>
              <a:rPr lang="pt-BR" altLang="pt-BR" dirty="0"/>
            </a:br>
            <a:r>
              <a:rPr lang="pt-BR" altLang="pt-BR" dirty="0" err="1"/>
              <a:t>Dolor</a:t>
            </a:r>
            <a:r>
              <a:rPr lang="pt-BR" altLang="pt-BR" dirty="0"/>
              <a:t> </a:t>
            </a:r>
            <a:r>
              <a:rPr lang="pt-BR" altLang="pt-BR" dirty="0" err="1"/>
              <a:t>sit</a:t>
            </a:r>
            <a:r>
              <a:rPr lang="pt-BR" altLang="pt-BR" dirty="0"/>
              <a:t> </a:t>
            </a:r>
            <a:r>
              <a:rPr lang="pt-BR" altLang="pt-BR" dirty="0" err="1"/>
              <a:t>amet</a:t>
            </a:r>
            <a:endParaRPr lang="pt-BR" altLang="pt-BR" dirty="0"/>
          </a:p>
        </p:txBody>
      </p:sp>
      <p:sp>
        <p:nvSpPr>
          <p:cNvPr id="10" name="Espaço Reservado para Texto 12"/>
          <p:cNvSpPr>
            <a:spLocks noGrp="1"/>
          </p:cNvSpPr>
          <p:nvPr>
            <p:ph type="body" sz="quarter" idx="15" hasCustomPrompt="1"/>
          </p:nvPr>
        </p:nvSpPr>
        <p:spPr>
          <a:xfrm>
            <a:off x="467545" y="358527"/>
            <a:ext cx="5904656" cy="262162"/>
          </a:xfrm>
          <a:prstGeom prst="rect">
            <a:avLst/>
          </a:prstGeom>
        </p:spPr>
        <p:txBody>
          <a:bodyPr/>
          <a:lstStyle>
            <a:lvl1pPr marL="0" indent="0">
              <a:buNone/>
              <a:defRPr sz="1400" baseline="0">
                <a:latin typeface="Trebuchet MS" panose="020B0603020202020204" pitchFamily="34" charset="0"/>
              </a:defRPr>
            </a:lvl1pPr>
          </a:lstStyle>
          <a:p>
            <a:pPr lvl="0"/>
            <a:r>
              <a:rPr lang="pt-BR" dirty="0"/>
              <a:t>TÍTULO DA APRESENTAÇÃO</a:t>
            </a:r>
            <a:endParaRPr lang="pt-BR" dirty="0"/>
          </a:p>
        </p:txBody>
      </p:sp>
      <p:sp>
        <p:nvSpPr>
          <p:cNvPr id="5" name="Retângulo 4"/>
          <p:cNvSpPr>
            <a:spLocks noChangeArrowheads="1"/>
          </p:cNvSpPr>
          <p:nvPr userDrawn="1"/>
        </p:nvSpPr>
        <p:spPr bwMode="auto">
          <a:xfrm>
            <a:off x="32766" y="6525344"/>
            <a:ext cx="1994068" cy="34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pt-BR" sz="555" b="1" dirty="0">
                <a:latin typeface="Trebuchet MS" panose="020B0603020202020204" pitchFamily="34" charset="0"/>
              </a:rPr>
              <a:t>Treinamento Antes do Primeiro Embarque.</a:t>
            </a:r>
            <a:endParaRPr lang="pt-BR" altLang="pt-BR" sz="555" b="1" dirty="0">
              <a:latin typeface="Trebuchet MS" panose="020B0603020202020204" pitchFamily="34" charset="0"/>
            </a:endParaRPr>
          </a:p>
          <a:p>
            <a:pPr eaLnBrk="1" hangingPunct="1">
              <a:spcBef>
                <a:spcPct val="0"/>
              </a:spcBef>
              <a:buFontTx/>
              <a:buNone/>
            </a:pPr>
            <a:r>
              <a:rPr lang="pt-BR" altLang="pt-BR" sz="555" b="1" dirty="0">
                <a:latin typeface="Trebuchet MS" panose="020B0603020202020204" pitchFamily="34" charset="0"/>
              </a:rPr>
              <a:t>Gestor: UO-Rio/SMS/SEG	Versão:1  01/10/2019</a:t>
            </a:r>
            <a:endParaRPr lang="pt-BR" altLang="pt-BR" sz="555" b="1" dirty="0">
              <a:latin typeface="Trebuchet MS" panose="020B0603020202020204" pitchFamily="34" charset="0"/>
            </a:endParaRPr>
          </a:p>
          <a:p>
            <a:pPr eaLnBrk="1" hangingPunct="1">
              <a:spcBef>
                <a:spcPct val="0"/>
              </a:spcBef>
              <a:buFontTx/>
              <a:buNone/>
            </a:pPr>
            <a:r>
              <a:rPr lang="pt-BR" altLang="pt-BR" sz="555" b="1" dirty="0">
                <a:latin typeface="Trebuchet MS" panose="020B0603020202020204" pitchFamily="34" charset="0"/>
              </a:rPr>
              <a:t>—</a:t>
            </a:r>
            <a:endParaRPr lang="pt-BR" altLang="pt-BR" sz="555" b="1" dirty="0">
              <a:latin typeface="Trebuchet MS" panose="020B0603020202020204" pitchFamily="34" charset="0"/>
            </a:endParaRPr>
          </a:p>
        </p:txBody>
      </p:sp>
      <p:pic>
        <p:nvPicPr>
          <p:cNvPr id="7" name="Imagem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98588" y="6373813"/>
            <a:ext cx="33264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hf hdr="0" ftr="0" dt="0"/>
</p:sldLayout>
</file>

<file path=ppt/slideLayouts/slideLayout146.xml><?xml version="1.0" encoding="utf-8"?>
<p:sldLayout xmlns:a="http://schemas.openxmlformats.org/drawingml/2006/main" xmlns:r="http://schemas.openxmlformats.org/officeDocument/2006/relationships" xmlns:p="http://schemas.openxmlformats.org/presentationml/2006/main" type="objOnly" showMasterSp="0">
  <p:cSld name="Conteúdo">
    <p:spTree>
      <p:nvGrpSpPr>
        <p:cNvPr id="1" name=""/>
        <p:cNvGrpSpPr/>
        <p:nvPr/>
      </p:nvGrpSpPr>
      <p:grpSpPr>
        <a:xfrm>
          <a:off x="0" y="0"/>
          <a:ext cx="0" cy="0"/>
          <a:chOff x="0" y="0"/>
          <a:chExt cx="0" cy="0"/>
        </a:xfrm>
      </p:grpSpPr>
      <p:sp>
        <p:nvSpPr>
          <p:cNvPr id="2" name="Espaço Reservado para Conteúdo 1"/>
          <p:cNvSpPr>
            <a:spLocks noGrp="1"/>
          </p:cNvSpPr>
          <p:nvPr>
            <p:ph hasCustomPrompt="1"/>
          </p:nvPr>
        </p:nvSpPr>
        <p:spPr>
          <a:xfrm>
            <a:off x="457675" y="273996"/>
            <a:ext cx="8228654" cy="5852448"/>
          </a:xfrm>
          <a:prstGeom prst="rect">
            <a:avLst/>
          </a:prstGeo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Tree>
  </p:cSld>
  <p:clrMapOvr>
    <a:masterClrMapping/>
  </p:clrMapOvr>
  <p:transition>
    <p:wedge/>
  </p:transition>
  <p:hf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pt-BR" smtClean="0"/>
              <a:t>Clique para editar o título mestre</a:t>
            </a:r>
            <a:endParaRPr lang="pt-BR"/>
          </a:p>
        </p:txBody>
      </p:sp>
      <p:sp>
        <p:nvSpPr>
          <p:cNvPr id="3" name="Subtítulo 2"/>
          <p:cNvSpPr>
            <a:spLocks noGrp="1"/>
          </p:cNvSpPr>
          <p:nvPr>
            <p:ph type="subTitle" idx="1" hasCustomPrompt="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vl1pPr>
          </a:lstStyle>
          <a:p>
            <a:pPr>
              <a:defRPr/>
            </a:pPr>
            <a:fld id="{E7B15C5E-65B0-4CCE-B547-3A84690681CF}"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7F6E3138-C06E-4CB9-8963-451591081A4B}" type="slidenum">
              <a:rPr lang="pt-BR"/>
            </a:fld>
            <a:endParaRPr lang="pt-BR"/>
          </a:p>
        </p:txBody>
      </p:sp>
    </p:spTree>
  </p:cSld>
  <p:clrMapOvr>
    <a:masterClrMapping/>
  </p:clrMapOvr>
  <p:hf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hasCustomPrompt="1"/>
          </p:nvPr>
        </p:nvSpPr>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685801-6514-4E9F-89E5-8A3693F95DA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E50E34D-4838-4362-9F61-F9F3E22454E3}" type="slidenum">
              <a:rPr lang="pt-BR"/>
            </a:fld>
            <a:endParaRPr lang="pt-BR"/>
          </a:p>
        </p:txBody>
      </p:sp>
    </p:spTree>
  </p:cSld>
  <p:clrMapOvr>
    <a:masterClrMapping/>
  </p:clrMapOvr>
  <p:hf hdr="0" ftr="0" dt="0"/>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 texto mestre</a:t>
            </a:r>
            <a:endParaRPr lang="pt-BR"/>
          </a:p>
        </p:txBody>
      </p:sp>
      <p:sp>
        <p:nvSpPr>
          <p:cNvPr id="4" name="Rectangle 4"/>
          <p:cNvSpPr>
            <a:spLocks noGrp="1" noChangeArrowheads="1"/>
          </p:cNvSpPr>
          <p:nvPr>
            <p:ph type="dt" sz="half" idx="10"/>
          </p:nvPr>
        </p:nvSpPr>
        <p:spPr/>
        <p:txBody>
          <a:bodyPr/>
          <a:lstStyle>
            <a:lvl1pPr>
              <a:defRPr/>
            </a:lvl1pPr>
          </a:lstStyle>
          <a:p>
            <a:pPr>
              <a:defRPr/>
            </a:pPr>
            <a:fld id="{9C3C8937-04C1-4CEF-A988-EB9E66E58904}"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CE686CA4-EF29-4676-AEFD-1999851E85A5}" type="slidenum">
              <a:rPr lang="pt-BR"/>
            </a:fld>
            <a:endParaRPr lang="pt-BR"/>
          </a:p>
        </p:txBody>
      </p:sp>
    </p:spTree>
  </p:cSld>
  <p:clrMapOvr>
    <a:masterClrMapping/>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hasCustomPrompt="1"/>
          </p:nvPr>
        </p:nvSpPr>
        <p:spPr>
          <a:xfrm>
            <a:off x="457200" y="1600202"/>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Conteúdo 3"/>
          <p:cNvSpPr>
            <a:spLocks noGrp="1"/>
          </p:cNvSpPr>
          <p:nvPr>
            <p:ph sz="half" idx="2" hasCustomPrompt="1"/>
          </p:nvPr>
        </p:nvSpPr>
        <p:spPr>
          <a:xfrm>
            <a:off x="4648200" y="1600202"/>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fld id="{1073F2A2-1BFC-40B5-B271-18DDA2C6A8C5}"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2FD80CF2-A7AB-491E-999E-009EC1167C9F}" type="slidenum">
              <a:rPr lang="pt-BR"/>
            </a:fld>
            <a:endParaRPr lang="pt-BR"/>
          </a:p>
        </p:txBody>
      </p:sp>
    </p:spTree>
  </p:cSld>
  <p:clrMapOvr>
    <a:masterClrMapping/>
  </p:clrMapOvr>
  <p:hf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4" name="Espaço Reservado para Conteúdo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Espaço Reservado para Texto 4"/>
          <p:cNvSpPr>
            <a:spLocks noGrp="1"/>
          </p:cNvSpPr>
          <p:nvPr>
            <p:ph type="body" sz="quarter" idx="3" hasCustomPrompt="1"/>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6" name="Espaço Reservado para Conteúdo 5"/>
          <p:cNvSpPr>
            <a:spLocks noGrp="1"/>
          </p:cNvSpPr>
          <p:nvPr>
            <p:ph sz="quarter" idx="4" hasCustomPrompt="1"/>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7" name="Rectangle 4"/>
          <p:cNvSpPr>
            <a:spLocks noGrp="1" noChangeArrowheads="1"/>
          </p:cNvSpPr>
          <p:nvPr>
            <p:ph type="dt" sz="half" idx="10"/>
          </p:nvPr>
        </p:nvSpPr>
        <p:spPr/>
        <p:txBody>
          <a:bodyPr/>
          <a:lstStyle>
            <a:lvl1pPr>
              <a:defRPr/>
            </a:lvl1pPr>
          </a:lstStyle>
          <a:p>
            <a:pPr>
              <a:defRPr/>
            </a:pPr>
            <a:fld id="{ADA6C0AB-48FE-4D3E-91CE-A42573F35B1F}" type="datetime1">
              <a:rPr lang="pt-BR" smtClean="0"/>
            </a:fld>
            <a:endParaRPr lang="pt-BR"/>
          </a:p>
        </p:txBody>
      </p:sp>
      <p:sp>
        <p:nvSpPr>
          <p:cNvPr id="8" name="Rectangle 5"/>
          <p:cNvSpPr>
            <a:spLocks noGrp="1" noChangeArrowheads="1"/>
          </p:cNvSpPr>
          <p:nvPr>
            <p:ph type="ftr" sz="quarter" idx="11"/>
          </p:nvPr>
        </p:nvSpPr>
        <p:spPr/>
        <p:txBody>
          <a:bodyPr/>
          <a:lstStyle>
            <a:lvl1pPr>
              <a:defRPr/>
            </a:lvl1pPr>
          </a:lstStyle>
          <a:p>
            <a:pPr>
              <a:defRPr/>
            </a:pPr>
            <a:endParaRPr lang="pt-BR"/>
          </a:p>
        </p:txBody>
      </p:sp>
      <p:sp>
        <p:nvSpPr>
          <p:cNvPr id="9" name="Rectangle 6"/>
          <p:cNvSpPr>
            <a:spLocks noGrp="1" noChangeArrowheads="1"/>
          </p:cNvSpPr>
          <p:nvPr>
            <p:ph type="sldNum" sz="quarter" idx="12"/>
          </p:nvPr>
        </p:nvSpPr>
        <p:spPr/>
        <p:txBody>
          <a:bodyPr/>
          <a:lstStyle>
            <a:lvl1pPr>
              <a:defRPr/>
            </a:lvl1pPr>
          </a:lstStyle>
          <a:p>
            <a:pPr>
              <a:defRPr/>
            </a:pPr>
            <a:fld id="{1ECADF28-53C3-4AA0-8E4D-DF82444AF834}" type="slidenum">
              <a:rPr lang="pt-BR"/>
            </a:fld>
            <a:endParaRPr lang="pt-BR"/>
          </a:p>
        </p:txBody>
      </p:sp>
    </p:spTree>
  </p:cSld>
  <p:clrMapOvr>
    <a:masterClrMapping/>
  </p:clrMapOvr>
  <p:hf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4"/>
          <p:cNvSpPr>
            <a:spLocks noGrp="1" noChangeArrowheads="1"/>
          </p:cNvSpPr>
          <p:nvPr>
            <p:ph type="dt" sz="half" idx="10"/>
          </p:nvPr>
        </p:nvSpPr>
        <p:spPr/>
        <p:txBody>
          <a:bodyPr/>
          <a:lstStyle>
            <a:lvl1pPr>
              <a:defRPr/>
            </a:lvl1pPr>
          </a:lstStyle>
          <a:p>
            <a:pPr>
              <a:defRPr/>
            </a:pPr>
            <a:fld id="{EF43C8CC-CE7F-4104-A171-C34E90C52F3D}"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570611B4-51DC-4944-A0B2-F10850B3B4AA}" type="slidenum">
              <a:rPr lang="pt-BR"/>
            </a:fld>
            <a:endParaRPr lang="pt-BR"/>
          </a:p>
        </p:txBody>
      </p:sp>
    </p:spTree>
  </p:cSld>
  <p:clrMapOvr>
    <a:masterClrMapping/>
  </p:clrMapOvr>
  <p:hf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54EF7455-1713-4F19-B8E8-B3C39DF7410F}" type="datetime1">
              <a:rPr lang="pt-BR" smtClean="0"/>
            </a:fld>
            <a:endParaRPr lang="pt-BR"/>
          </a:p>
        </p:txBody>
      </p:sp>
      <p:sp>
        <p:nvSpPr>
          <p:cNvPr id="3" name="Rectangle 5"/>
          <p:cNvSpPr>
            <a:spLocks noGrp="1" noChangeArrowheads="1"/>
          </p:cNvSpPr>
          <p:nvPr>
            <p:ph type="ftr" sz="quarter" idx="11"/>
          </p:nvPr>
        </p:nvSpPr>
        <p:spPr/>
        <p:txBody>
          <a:bodyPr/>
          <a:lstStyle>
            <a:lvl1pPr>
              <a:defRPr/>
            </a:lvl1pPr>
          </a:lstStyle>
          <a:p>
            <a:pPr>
              <a:defRPr/>
            </a:pPr>
            <a:endParaRPr lang="pt-BR"/>
          </a:p>
        </p:txBody>
      </p:sp>
      <p:sp>
        <p:nvSpPr>
          <p:cNvPr id="4" name="Rectangle 6"/>
          <p:cNvSpPr>
            <a:spLocks noGrp="1" noChangeArrowheads="1"/>
          </p:cNvSpPr>
          <p:nvPr>
            <p:ph type="sldNum" sz="quarter" idx="12"/>
          </p:nvPr>
        </p:nvSpPr>
        <p:spPr/>
        <p:txBody>
          <a:bodyPr/>
          <a:lstStyle>
            <a:lvl1pPr>
              <a:defRPr/>
            </a:lvl1pPr>
          </a:lstStyle>
          <a:p>
            <a:pPr>
              <a:defRPr/>
            </a:pPr>
            <a:fld id="{5401B6AF-0794-4C14-A79A-894F8EACB76D}" type="slidenum">
              <a:rPr lang="pt-BR"/>
            </a:fld>
            <a:endParaRPr lang="pt-BR"/>
          </a:p>
        </p:txBody>
      </p:sp>
    </p:spTree>
  </p:cSld>
  <p:clrMapOvr>
    <a:masterClrMapping/>
  </p:clrMapOvr>
  <p:hf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hasCustomPrompt="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Texto 3"/>
          <p:cNvSpPr>
            <a:spLocks noGrp="1"/>
          </p:cNvSpPr>
          <p:nvPr>
            <p:ph type="body" sz="half" idx="2" hasCustomPrompt="1"/>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
        <p:nvSpPr>
          <p:cNvPr id="5" name="Rectangle 4"/>
          <p:cNvSpPr>
            <a:spLocks noGrp="1" noChangeArrowheads="1"/>
          </p:cNvSpPr>
          <p:nvPr>
            <p:ph type="dt" sz="half" idx="10"/>
          </p:nvPr>
        </p:nvSpPr>
        <p:spPr/>
        <p:txBody>
          <a:bodyPr/>
          <a:lstStyle>
            <a:lvl1pPr>
              <a:defRPr/>
            </a:lvl1pPr>
          </a:lstStyle>
          <a:p>
            <a:pPr>
              <a:defRPr/>
            </a:pPr>
            <a:fld id="{40FDABB7-5F7C-44A1-90D8-263E8D3A9AAC}"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4ECF7391-C13A-4D11-94B3-2A7F620FBD8D}" type="slidenum">
              <a:rPr lang="pt-BR"/>
            </a:fld>
            <a:endParaRPr lang="pt-BR"/>
          </a:p>
        </p:txBody>
      </p:sp>
    </p:spTree>
  </p:cSld>
  <p:clrMapOvr>
    <a:masterClrMapping/>
  </p:clrMapOvr>
  <p:hf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pt-BR" noProof="0"/>
          </a:p>
        </p:txBody>
      </p:sp>
      <p:sp>
        <p:nvSpPr>
          <p:cNvPr id="4" name="Espaço Reservado para Texto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
        <p:nvSpPr>
          <p:cNvPr id="5" name="Rectangle 4"/>
          <p:cNvSpPr>
            <a:spLocks noGrp="1" noChangeArrowheads="1"/>
          </p:cNvSpPr>
          <p:nvPr>
            <p:ph type="dt" sz="half" idx="10"/>
          </p:nvPr>
        </p:nvSpPr>
        <p:spPr/>
        <p:txBody>
          <a:bodyPr/>
          <a:lstStyle>
            <a:lvl1pPr>
              <a:defRPr/>
            </a:lvl1pPr>
          </a:lstStyle>
          <a:p>
            <a:pPr>
              <a:defRPr/>
            </a:pPr>
            <a:fld id="{D6C7A639-3BD1-4218-81C7-FB5C34BF7A82}"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D40B43A8-7A93-4FDD-A5C9-DC7284B510C3}" type="slidenum">
              <a:rPr lang="pt-BR"/>
            </a:fld>
            <a:endParaRPr lang="pt-BR"/>
          </a:p>
        </p:txBody>
      </p:sp>
    </p:spTree>
  </p:cSld>
  <p:clrMapOvr>
    <a:masterClrMapping/>
  </p:clrMapOvr>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hasCustomPrompt="1"/>
          </p:nvPr>
        </p:nvSpPr>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CFE066D2-AD42-4B58-9FDB-23AA0D3E2C9E}"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6C5CF55A-45ED-44F5-9969-B6DE0D53413B}" type="slidenum">
              <a:rPr lang="pt-BR"/>
            </a:fld>
            <a:endParaRPr lang="pt-BR"/>
          </a:p>
        </p:txBody>
      </p:sp>
    </p:spTree>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hasCustomPrompt="1"/>
          </p:nvPr>
        </p:nvSpPr>
        <p:spPr>
          <a:xfrm>
            <a:off x="457200" y="277813"/>
            <a:ext cx="6019800" cy="5853112"/>
          </a:xfrm>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BF6C93-1F1D-4FA0-8C11-FFDBF8329F8C}"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3C9D0FA-9A94-4DC5-94BB-4706B742957E}" type="slidenum">
              <a:rPr lang="pt-BR"/>
            </a:fld>
            <a:endParaRPr lang="pt-BR"/>
          </a:p>
        </p:txBody>
      </p:sp>
    </p:spTree>
  </p:cSld>
  <p:clrMapOvr>
    <a:masterClrMapping/>
  </p:clrMapOvr>
  <p:hf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5"/>
            <a:ext cx="8229600" cy="630237"/>
          </a:xfrm>
        </p:spPr>
        <p:txBody>
          <a:bodyPr/>
          <a:lstStyle/>
          <a:p>
            <a:r>
              <a:rPr lang="pt-BR" smtClean="0"/>
              <a:t>Clique para editar o título mestre</a:t>
            </a:r>
            <a:endParaRPr lang="pt-BR"/>
          </a:p>
        </p:txBody>
      </p:sp>
      <p:sp>
        <p:nvSpPr>
          <p:cNvPr id="3" name="Espaço Reservado para Tabela 2"/>
          <p:cNvSpPr>
            <a:spLocks noGrp="1"/>
          </p:cNvSpPr>
          <p:nvPr>
            <p:ph type="tbl" idx="1" hasCustomPrompt="1"/>
          </p:nvPr>
        </p:nvSpPr>
        <p:spPr>
          <a:xfrm>
            <a:off x="457200" y="1600202"/>
            <a:ext cx="8229600" cy="4530725"/>
          </a:xfrm>
        </p:spPr>
        <p:txBody>
          <a:bodyPr/>
          <a:lstStyle/>
          <a:p>
            <a:pPr lvl="0"/>
            <a:r>
              <a:rPr lang="pt-BR" noProof="0"/>
              <a:t>Clique no ícone para adicionar tabela</a:t>
            </a:r>
            <a:endParaRPr lang="pt-BR" noProof="0"/>
          </a:p>
        </p:txBody>
      </p:sp>
      <p:sp>
        <p:nvSpPr>
          <p:cNvPr id="4" name="Rectangle 4"/>
          <p:cNvSpPr>
            <a:spLocks noGrp="1" noChangeArrowheads="1"/>
          </p:cNvSpPr>
          <p:nvPr>
            <p:ph type="dt" sz="half" idx="10"/>
          </p:nvPr>
        </p:nvSpPr>
        <p:spPr/>
        <p:txBody>
          <a:bodyPr/>
          <a:lstStyle>
            <a:lvl1pPr>
              <a:defRPr/>
            </a:lvl1pPr>
          </a:lstStyle>
          <a:p>
            <a:pPr>
              <a:defRPr/>
            </a:pPr>
            <a:fld id="{71D6C838-CCC0-48F6-8418-590DC390FA2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1B5E4E27-E25D-4904-BC98-85872AB166E4}" type="slidenum">
              <a:rPr lang="pt-BR"/>
            </a:fld>
            <a:endParaRPr lang="pt-BR"/>
          </a:p>
        </p:txBody>
      </p:sp>
    </p:spTree>
  </p:cSld>
  <p:clrMapOvr>
    <a:masterClrMapping/>
  </p:clrMapOvr>
  <p:hf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hasCustomPrompt="1"/>
          </p:nvPr>
        </p:nvSpPr>
        <p:spPr>
          <a:xfrm>
            <a:off x="457200" y="277813"/>
            <a:ext cx="8229600" cy="5853112"/>
          </a:xfr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3" name="Rectangle 4"/>
          <p:cNvSpPr>
            <a:spLocks noGrp="1" noChangeArrowheads="1"/>
          </p:cNvSpPr>
          <p:nvPr>
            <p:ph type="dt" sz="half" idx="10"/>
          </p:nvPr>
        </p:nvSpPr>
        <p:spPr/>
        <p:txBody>
          <a:bodyPr/>
          <a:lstStyle>
            <a:lvl1pPr>
              <a:defRPr/>
            </a:lvl1pPr>
          </a:lstStyle>
          <a:p>
            <a:pPr>
              <a:defRPr/>
            </a:pPr>
            <a:fld id="{7F795310-EAF8-4243-A04C-37D252B8A977}"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07A49C61-2756-4FE0-B381-DCEE36B374F3}" type="slidenum">
              <a:rPr lang="pt-BR"/>
            </a:fld>
            <a:endParaRPr lang="pt-BR"/>
          </a:p>
        </p:txBody>
      </p:sp>
    </p:spTree>
  </p:cSld>
  <p:clrMapOvr>
    <a:masterClrMapping/>
  </p:clrMapOvr>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pt-BR" smtClean="0"/>
              <a:t>Clique para editar o título mestre</a:t>
            </a:r>
            <a:endParaRPr lang="en-US" dirty="0"/>
          </a:p>
        </p:txBody>
      </p:sp>
      <p:sp>
        <p:nvSpPr>
          <p:cNvPr id="3" name="Subtitle 2"/>
          <p:cNvSpPr>
            <a:spLocks noGrp="1"/>
          </p:cNvSpPr>
          <p:nvPr>
            <p:ph type="subTitle" idx="1" hasCustomPrompt="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pPr>
              <a:defRPr/>
            </a:pPr>
            <a:fld id="{0CAC9793-7795-4107-B998-9B8E95694C7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8D6E2061-63F5-4CF5-8A07-57BD935048B3}" type="slidenum">
              <a:rPr lang="pt-BR" smtClean="0">
                <a:solidFill>
                  <a:srgbClr val="69676D"/>
                </a:solidFill>
              </a:rPr>
            </a:fld>
            <a:endParaRPr lang="pt-BR">
              <a:solidFill>
                <a:srgbClr val="69676D"/>
              </a:solidFill>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hasCustomPrompt="1"/>
          </p:nvPr>
        </p:nvSpPr>
        <p:spPr/>
        <p:txBody>
          <a:bodyPr>
            <a:normAutofit/>
          </a:bodyPr>
          <a:lstStyle>
            <a:lvl1pPr marL="0" indent="0" algn="just">
              <a:lnSpc>
                <a:spcPct val="120000"/>
              </a:lnSpc>
              <a:spcBef>
                <a:spcPts val="0"/>
              </a:spcBef>
              <a:buNone/>
              <a:defRPr sz="2400"/>
            </a:lvl1pPr>
            <a:lvl2pPr algn="just">
              <a:lnSpc>
                <a:spcPct val="120000"/>
              </a:lnSpc>
              <a:spcBef>
                <a:spcPts val="0"/>
              </a:spcBef>
              <a:defRPr sz="2400"/>
            </a:lvl2pPr>
            <a:lvl3pPr algn="just">
              <a:lnSpc>
                <a:spcPct val="120000"/>
              </a:lnSpc>
              <a:spcBef>
                <a:spcPts val="0"/>
              </a:spcBef>
              <a:defRPr sz="2400"/>
            </a:lvl3pPr>
            <a:lvl4pPr algn="just">
              <a:lnSpc>
                <a:spcPct val="120000"/>
              </a:lnSpc>
              <a:spcBef>
                <a:spcPts val="0"/>
              </a:spcBef>
              <a:defRPr sz="2400"/>
            </a:lvl4pPr>
            <a:lvl5pPr algn="just">
              <a:lnSpc>
                <a:spcPct val="120000"/>
              </a:lnSpc>
              <a:spcBef>
                <a:spcPts val="0"/>
              </a:spcBef>
              <a:defRPr sz="2400"/>
            </a:lvl5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Date Placeholder 3"/>
          <p:cNvSpPr>
            <a:spLocks noGrp="1"/>
          </p:cNvSpPr>
          <p:nvPr>
            <p:ph type="dt" sz="half" idx="10"/>
          </p:nvPr>
        </p:nvSpPr>
        <p:spPr/>
        <p:txBody>
          <a:bodyPr/>
          <a:lstStyle/>
          <a:p>
            <a:pPr>
              <a:defRPr/>
            </a:pPr>
            <a:fld id="{273DEDD0-7EFF-4E01-AFF3-B7B78EFBB597}"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0727E0B5-9BDA-461C-9EE1-5284733AB312}" type="slidenum">
              <a:rPr lang="pt-BR" smtClean="0">
                <a:solidFill>
                  <a:srgbClr val="69676D"/>
                </a:solidFill>
              </a:rPr>
            </a:fld>
            <a:endParaRPr lang="pt-BR">
              <a:solidFill>
                <a:srgbClr val="69676D"/>
              </a:solidFill>
            </a:endParaRP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700"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sndAc>
      <p:stSnd>
        <p:snd r:embed="rId3" name="camera.wav"/>
      </p:stSnd>
    </p:sndAc>
  </p:transition>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pt-BR" smtClean="0"/>
              <a:t>Clique para editar o título mestre</a:t>
            </a:r>
            <a:endParaRPr lang="en-US" dirty="0"/>
          </a:p>
        </p:txBody>
      </p:sp>
      <p:sp>
        <p:nvSpPr>
          <p:cNvPr id="3" name="Text Placeholder 2"/>
          <p:cNvSpPr>
            <a:spLocks noGrp="1"/>
          </p:cNvSpPr>
          <p:nvPr>
            <p:ph type="body" idx="1" hasCustomPrompt="1"/>
          </p:nvPr>
        </p:nvSpPr>
        <p:spPr>
          <a:xfrm>
            <a:off x="722313" y="4626868"/>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endParaRPr lang="pt-BR"/>
          </a:p>
        </p:txBody>
      </p:sp>
      <p:sp>
        <p:nvSpPr>
          <p:cNvPr id="4" name="Date Placeholder 3"/>
          <p:cNvSpPr>
            <a:spLocks noGrp="1"/>
          </p:cNvSpPr>
          <p:nvPr>
            <p:ph type="dt" sz="half" idx="10"/>
          </p:nvPr>
        </p:nvSpPr>
        <p:spPr/>
        <p:txBody>
          <a:bodyPr/>
          <a:lstStyle/>
          <a:p>
            <a:pPr>
              <a:defRPr/>
            </a:pPr>
            <a:fld id="{54B59E12-F44F-493F-9874-03556F194EE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F22D1C16-8EC0-4BDA-B24D-C693EDB472AF}" type="slidenum">
              <a:rPr lang="pt-BR" smtClean="0">
                <a:solidFill>
                  <a:srgbClr val="69676D"/>
                </a:solidFill>
              </a:rPr>
            </a:fld>
            <a:endParaRPr lang="pt-BR">
              <a:solidFill>
                <a:srgbClr val="69676D"/>
              </a:solidFill>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p:dissolve/>
    <p:sndAc>
      <p:stSnd>
        <p:snd r:embed="rId2" name="camera.wav"/>
      </p:stSnd>
    </p:sndAc>
  </p:transition>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sz="half" idx="1" hasCustomPrompt="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Content Placeholder 3"/>
          <p:cNvSpPr>
            <a:spLocks noGrp="1"/>
          </p:cNvSpPr>
          <p:nvPr>
            <p:ph sz="half" idx="2" hasCustomPrompt="1"/>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5" name="Date Placeholder 4"/>
          <p:cNvSpPr>
            <a:spLocks noGrp="1"/>
          </p:cNvSpPr>
          <p:nvPr>
            <p:ph type="dt" sz="half" idx="10"/>
          </p:nvPr>
        </p:nvSpPr>
        <p:spPr/>
        <p:txBody>
          <a:bodyPr/>
          <a:lstStyle/>
          <a:p>
            <a:pPr>
              <a:defRPr/>
            </a:pPr>
            <a:fld id="{04B73513-712E-4260-BFA9-DA1C4B887074}"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22DCEB9A-C086-485F-A7F6-84B81DDC18C0}"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hasCustomPrompt="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4" name="Content Placeholder 3"/>
          <p:cNvSpPr>
            <a:spLocks noGrp="1"/>
          </p:cNvSpPr>
          <p:nvPr>
            <p:ph sz="half" idx="2" hasCustomPrompt="1"/>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5" name="Text Placeholder 4"/>
          <p:cNvSpPr>
            <a:spLocks noGrp="1"/>
          </p:cNvSpPr>
          <p:nvPr>
            <p:ph type="body" sz="quarter" idx="3" hasCustomPrompt="1"/>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6" name="Content Placeholder 5"/>
          <p:cNvSpPr>
            <a:spLocks noGrp="1"/>
          </p:cNvSpPr>
          <p:nvPr>
            <p:ph sz="quarter" idx="4" hasCustomPrompt="1"/>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7" name="Date Placeholder 6"/>
          <p:cNvSpPr>
            <a:spLocks noGrp="1"/>
          </p:cNvSpPr>
          <p:nvPr>
            <p:ph type="dt" sz="half" idx="10"/>
          </p:nvPr>
        </p:nvSpPr>
        <p:spPr/>
        <p:txBody>
          <a:bodyPr/>
          <a:lstStyle/>
          <a:p>
            <a:pPr>
              <a:defRPr/>
            </a:pPr>
            <a:fld id="{13A71449-7F49-4EEC-A0EB-353D4FF1F4FD}" type="datetime1">
              <a:rPr lang="pt-BR" smtClean="0">
                <a:solidFill>
                  <a:srgbClr val="69676D"/>
                </a:solidFill>
              </a:rPr>
            </a:fld>
            <a:endParaRPr lang="pt-BR">
              <a:solidFill>
                <a:srgbClr val="69676D"/>
              </a:solidFill>
            </a:endParaRPr>
          </a:p>
        </p:txBody>
      </p:sp>
      <p:sp>
        <p:nvSpPr>
          <p:cNvPr id="8" name="Footer Placeholder 7"/>
          <p:cNvSpPr>
            <a:spLocks noGrp="1"/>
          </p:cNvSpPr>
          <p:nvPr>
            <p:ph type="ftr" sz="quarter" idx="11"/>
          </p:nvPr>
        </p:nvSpPr>
        <p:spPr/>
        <p:txBody>
          <a:bodyPr/>
          <a:lstStyle/>
          <a:p>
            <a:pPr>
              <a:defRPr/>
            </a:pPr>
            <a:endParaRPr lang="pt-BR">
              <a:solidFill>
                <a:srgbClr val="69676D"/>
              </a:solidFill>
            </a:endParaRPr>
          </a:p>
        </p:txBody>
      </p:sp>
      <p:sp>
        <p:nvSpPr>
          <p:cNvPr id="9" name="Slide Number Placeholder 8"/>
          <p:cNvSpPr>
            <a:spLocks noGrp="1"/>
          </p:cNvSpPr>
          <p:nvPr>
            <p:ph type="sldNum" sz="quarter" idx="12"/>
          </p:nvPr>
        </p:nvSpPr>
        <p:spPr/>
        <p:txBody>
          <a:bodyPr/>
          <a:lstStyle/>
          <a:p>
            <a:pPr>
              <a:defRPr/>
            </a:pPr>
            <a:fld id="{305A8F3D-8E77-4661-BEC8-87143B322160}" type="slidenum">
              <a:rPr lang="pt-BR" smtClean="0">
                <a:solidFill>
                  <a:srgbClr val="69676D"/>
                </a:solidFill>
              </a:rPr>
            </a:fld>
            <a:endParaRPr lang="pt-BR">
              <a:solidFill>
                <a:srgbClr val="69676D"/>
              </a:solidFill>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pPr>
              <a:defRPr/>
            </a:pPr>
            <a:fld id="{5132AA2D-55DA-45A9-B0DE-5A9E22CCDA1E}" type="datetime1">
              <a:rPr lang="pt-BR" smtClean="0">
                <a:solidFill>
                  <a:srgbClr val="69676D"/>
                </a:solidFill>
              </a:rPr>
            </a:fld>
            <a:endParaRPr lang="pt-BR">
              <a:solidFill>
                <a:srgbClr val="69676D"/>
              </a:solidFill>
            </a:endParaRPr>
          </a:p>
        </p:txBody>
      </p:sp>
      <p:sp>
        <p:nvSpPr>
          <p:cNvPr id="4" name="Footer Placeholder 3"/>
          <p:cNvSpPr>
            <a:spLocks noGrp="1"/>
          </p:cNvSpPr>
          <p:nvPr>
            <p:ph type="ftr" sz="quarter" idx="11"/>
          </p:nvPr>
        </p:nvSpPr>
        <p:spPr/>
        <p:txBody>
          <a:bodyPr/>
          <a:lstStyle/>
          <a:p>
            <a:pPr>
              <a:defRPr/>
            </a:pPr>
            <a:endParaRPr lang="pt-BR">
              <a:solidFill>
                <a:srgbClr val="69676D"/>
              </a:solidFill>
            </a:endParaRPr>
          </a:p>
        </p:txBody>
      </p:sp>
      <p:sp>
        <p:nvSpPr>
          <p:cNvPr id="5" name="Slide Number Placeholder 4"/>
          <p:cNvSpPr>
            <a:spLocks noGrp="1"/>
          </p:cNvSpPr>
          <p:nvPr>
            <p:ph type="sldNum" sz="quarter" idx="12"/>
          </p:nvPr>
        </p:nvSpPr>
        <p:spPr/>
        <p:txBody>
          <a:bodyPr/>
          <a:lstStyle/>
          <a:p>
            <a:pPr>
              <a:defRPr/>
            </a:pPr>
            <a:fld id="{CF6B9D06-D2CB-4EFA-9DE8-BE8BAD8244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71D526F-EFAC-4B13-86FA-CF7EF7E7E998}" type="datetime1">
              <a:rPr lang="pt-BR" smtClean="0">
                <a:solidFill>
                  <a:srgbClr val="69676D"/>
                </a:solidFill>
              </a:rPr>
            </a:fld>
            <a:endParaRPr lang="pt-BR">
              <a:solidFill>
                <a:srgbClr val="69676D"/>
              </a:solidFill>
            </a:endParaRPr>
          </a:p>
        </p:txBody>
      </p:sp>
      <p:sp>
        <p:nvSpPr>
          <p:cNvPr id="3" name="Footer Placeholder 2"/>
          <p:cNvSpPr>
            <a:spLocks noGrp="1"/>
          </p:cNvSpPr>
          <p:nvPr>
            <p:ph type="ftr" sz="quarter" idx="11"/>
          </p:nvPr>
        </p:nvSpPr>
        <p:spPr/>
        <p:txBody>
          <a:bodyPr/>
          <a:lstStyle/>
          <a:p>
            <a:pPr>
              <a:defRPr/>
            </a:pPr>
            <a:endParaRPr lang="pt-BR">
              <a:solidFill>
                <a:srgbClr val="69676D"/>
              </a:solidFill>
            </a:endParaRPr>
          </a:p>
        </p:txBody>
      </p:sp>
      <p:sp>
        <p:nvSpPr>
          <p:cNvPr id="4" name="Slide Number Placeholder 3"/>
          <p:cNvSpPr>
            <a:spLocks noGrp="1"/>
          </p:cNvSpPr>
          <p:nvPr>
            <p:ph type="sldNum" sz="quarter" idx="12"/>
          </p:nvPr>
        </p:nvSpPr>
        <p:spPr/>
        <p:txBody>
          <a:bodyPr/>
          <a:lstStyle/>
          <a:p>
            <a:pPr>
              <a:defRPr/>
            </a:pPr>
            <a:fld id="{C7F8D873-FFD5-4148-804C-B6D54394A183}"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pt-BR" smtClean="0"/>
              <a:t>Clique para editar o título mestre</a:t>
            </a:r>
            <a:endParaRPr lang="en-US" dirty="0"/>
          </a:p>
        </p:txBody>
      </p:sp>
      <p:sp>
        <p:nvSpPr>
          <p:cNvPr id="3" name="Content Placeholder 2"/>
          <p:cNvSpPr>
            <a:spLocks noGrp="1"/>
          </p:cNvSpPr>
          <p:nvPr>
            <p:ph idx="1" hasCustomPrompt="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Text Placeholder 3"/>
          <p:cNvSpPr>
            <a:spLocks noGrp="1"/>
          </p:cNvSpPr>
          <p:nvPr>
            <p:ph type="body" sz="half" idx="2" hasCustomPrompt="1"/>
          </p:nvPr>
        </p:nvSpPr>
        <p:spPr>
          <a:xfrm>
            <a:off x="457201" y="2130556"/>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
        <p:nvSpPr>
          <p:cNvPr id="5" name="Date Placeholder 4"/>
          <p:cNvSpPr>
            <a:spLocks noGrp="1"/>
          </p:cNvSpPr>
          <p:nvPr>
            <p:ph type="dt" sz="half" idx="10"/>
          </p:nvPr>
        </p:nvSpPr>
        <p:spPr/>
        <p:txBody>
          <a:bodyPr/>
          <a:lstStyle/>
          <a:p>
            <a:pPr>
              <a:defRPr/>
            </a:pPr>
            <a:fld id="{BE04ACE7-9A77-4B8C-BADA-1A5B60AF89A7}"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9023114-4FDE-4821-9C83-280F59063F4E}" type="slidenum">
              <a:rPr lang="pt-BR" smtClean="0">
                <a:solidFill>
                  <a:srgbClr val="69676D"/>
                </a:solidFill>
              </a:rPr>
            </a:fld>
            <a:endParaRPr lang="pt-BR">
              <a:solidFill>
                <a:srgbClr val="69676D"/>
              </a:solidFill>
            </a:endParaRPr>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hasCustomPrompt="1"/>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endParaRPr lang="pt-BR"/>
          </a:p>
        </p:txBody>
      </p:sp>
      <p:sp>
        <p:nvSpPr>
          <p:cNvPr id="5" name="Date Placeholder 4"/>
          <p:cNvSpPr>
            <a:spLocks noGrp="1"/>
          </p:cNvSpPr>
          <p:nvPr>
            <p:ph type="dt" sz="half" idx="10"/>
          </p:nvPr>
        </p:nvSpPr>
        <p:spPr/>
        <p:txBody>
          <a:bodyPr/>
          <a:lstStyle/>
          <a:p>
            <a:pPr>
              <a:defRPr/>
            </a:pPr>
            <a:fld id="{E2FC1A88-B178-44A1-BFB5-3B514F7DF44F}"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272AE80-42E1-45E5-966D-5FF2DBD7006E}"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hasCustomPrompt="1"/>
          </p:nvPr>
        </p:nvSpPr>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a:p>
        </p:txBody>
      </p:sp>
      <p:sp>
        <p:nvSpPr>
          <p:cNvPr id="4" name="Date Placeholder 3"/>
          <p:cNvSpPr>
            <a:spLocks noGrp="1"/>
          </p:cNvSpPr>
          <p:nvPr>
            <p:ph type="dt" sz="half" idx="10"/>
          </p:nvPr>
        </p:nvSpPr>
        <p:spPr/>
        <p:txBody>
          <a:bodyPr/>
          <a:lstStyle/>
          <a:p>
            <a:pPr>
              <a:defRPr/>
            </a:pPr>
            <a:fld id="{68CAB23A-6920-4AA3-A7DA-E66F86B93AB6}"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D1CA6165-201A-4997-BA99-848BC68218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pt-BR" smtClean="0"/>
              <a:t>Clique para editar o título mestre</a:t>
            </a:r>
            <a:endParaRPr lang="en-US" dirty="0"/>
          </a:p>
        </p:txBody>
      </p:sp>
      <p:sp>
        <p:nvSpPr>
          <p:cNvPr id="3" name="Vertical Text Placeholder 2"/>
          <p:cNvSpPr>
            <a:spLocks noGrp="1"/>
          </p:cNvSpPr>
          <p:nvPr>
            <p:ph type="body" orient="vert" idx="1" hasCustomPrompt="1"/>
          </p:nvPr>
        </p:nvSpPr>
        <p:spPr>
          <a:xfrm>
            <a:off x="457200" y="609600"/>
            <a:ext cx="6019800" cy="5867400"/>
          </a:xfrm>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Date Placeholder 3"/>
          <p:cNvSpPr>
            <a:spLocks noGrp="1"/>
          </p:cNvSpPr>
          <p:nvPr>
            <p:ph type="dt" sz="half" idx="10"/>
          </p:nvPr>
        </p:nvSpPr>
        <p:spPr/>
        <p:txBody>
          <a:bodyPr/>
          <a:lstStyle/>
          <a:p>
            <a:pPr>
              <a:defRPr/>
            </a:pPr>
            <a:fld id="{C2C8CB6A-97C6-4A28-B5FA-2A601ED53922}"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2BDA8ADC-96C9-424E-8730-DB8A4E4480CC}"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pt-BR"/>
          </a:p>
        </p:txBody>
      </p:sp>
      <p:sp>
        <p:nvSpPr>
          <p:cNvPr id="4" name="Espaço Reservado para Data 3"/>
          <p:cNvSpPr>
            <a:spLocks noGrp="1"/>
          </p:cNvSpPr>
          <p:nvPr>
            <p:ph type="dt" sz="half" idx="10"/>
          </p:nvPr>
        </p:nvSpPr>
        <p:spPr/>
        <p:txBody>
          <a:bodyPr/>
          <a:lstStyle/>
          <a:p>
            <a:fld id="{A487EEDC-F3B7-4568-9D59-A49E2A86A2E9}"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hasCustomPrompt="1"/>
          </p:nvPr>
        </p:nvSpPr>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10"/>
          </p:nvPr>
        </p:nvSpPr>
        <p:spPr/>
        <p:txBody>
          <a:bodyPr/>
          <a:lstStyle/>
          <a:p>
            <a:fld id="{F7AE6D9E-CC42-47DB-9795-A32B9805AAC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3"/>
            <a:ext cx="78867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hasCustomPrompt="1"/>
          </p:nvPr>
        </p:nvSpPr>
        <p:spPr>
          <a:xfrm>
            <a:off x="623888" y="4589468"/>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endParaRPr lang="pt-BR"/>
          </a:p>
        </p:txBody>
      </p:sp>
      <p:sp>
        <p:nvSpPr>
          <p:cNvPr id="4" name="Espaço Reservado para Data 3"/>
          <p:cNvSpPr>
            <a:spLocks noGrp="1"/>
          </p:cNvSpPr>
          <p:nvPr>
            <p:ph type="dt" sz="half" idx="10"/>
          </p:nvPr>
        </p:nvSpPr>
        <p:spPr/>
        <p:txBody>
          <a:bodyPr/>
          <a:lstStyle/>
          <a:p>
            <a:fld id="{C2630D96-43B5-4B57-A526-EB3E934DB9DB}"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hasCustomPrompt="1"/>
          </p:nvPr>
        </p:nvSpPr>
        <p:spPr>
          <a:xfrm>
            <a:off x="628650" y="1825625"/>
            <a:ext cx="3886200" cy="4351338"/>
          </a:xfr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Conteúdo 3"/>
          <p:cNvSpPr>
            <a:spLocks noGrp="1"/>
          </p:cNvSpPr>
          <p:nvPr>
            <p:ph sz="half" idx="2" hasCustomPrompt="1"/>
          </p:nvPr>
        </p:nvSpPr>
        <p:spPr>
          <a:xfrm>
            <a:off x="4629150" y="1825625"/>
            <a:ext cx="3886200" cy="4351338"/>
          </a:xfr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Espaço Reservado para Data 4"/>
          <p:cNvSpPr>
            <a:spLocks noGrp="1"/>
          </p:cNvSpPr>
          <p:nvPr>
            <p:ph type="dt" sz="half" idx="10"/>
          </p:nvPr>
        </p:nvSpPr>
        <p:spPr/>
        <p:txBody>
          <a:bodyPr/>
          <a:lstStyle/>
          <a:p>
            <a:fld id="{A56806C8-0547-46EC-8D73-E7FDA033F831}"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9"/>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4" name="Espaço Reservado para Conteúdo 3"/>
          <p:cNvSpPr>
            <a:spLocks noGrp="1"/>
          </p:cNvSpPr>
          <p:nvPr>
            <p:ph sz="half" idx="2" hasCustomPrompt="1"/>
          </p:nvPr>
        </p:nvSpPr>
        <p:spPr>
          <a:xfrm>
            <a:off x="629842" y="2505075"/>
            <a:ext cx="3868340" cy="3684588"/>
          </a:xfr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5" name="Espaço Reservado para Texto 4"/>
          <p:cNvSpPr>
            <a:spLocks noGrp="1"/>
          </p:cNvSpPr>
          <p:nvPr>
            <p:ph type="body" sz="quarter" idx="3" hasCustomPrompt="1"/>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endParaRPr lang="pt-BR"/>
          </a:p>
        </p:txBody>
      </p:sp>
      <p:sp>
        <p:nvSpPr>
          <p:cNvPr id="6" name="Espaço Reservado para Conteúdo 5"/>
          <p:cNvSpPr>
            <a:spLocks noGrp="1"/>
          </p:cNvSpPr>
          <p:nvPr>
            <p:ph sz="quarter" idx="4" hasCustomPrompt="1"/>
          </p:nvPr>
        </p:nvSpPr>
        <p:spPr>
          <a:xfrm>
            <a:off x="4629152" y="2505075"/>
            <a:ext cx="3887391" cy="3684588"/>
          </a:xfrm>
        </p:spPr>
        <p:txBody>
          <a:body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7" name="Espaço Reservado para Data 6"/>
          <p:cNvSpPr>
            <a:spLocks noGrp="1"/>
          </p:cNvSpPr>
          <p:nvPr>
            <p:ph type="dt" sz="half" idx="10"/>
          </p:nvPr>
        </p:nvSpPr>
        <p:spPr/>
        <p:txBody>
          <a:bodyPr/>
          <a:lstStyle/>
          <a:p>
            <a:fld id="{F65A3B13-3E01-4875-AEA8-ECF396FCF818}" type="datetime1">
              <a:rPr lang="pt-BR" smtClean="0">
                <a:solidFill>
                  <a:prstClr val="black">
                    <a:tint val="75000"/>
                  </a:prstClr>
                </a:solidFill>
              </a:rPr>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7BB0ECD-B734-41AC-B6EF-EE2F3267E98F}" type="datetime1">
              <a:rPr lang="pt-BR" smtClean="0">
                <a:solidFill>
                  <a:prstClr val="black">
                    <a:tint val="75000"/>
                  </a:prstClr>
                </a:solidFill>
              </a:rPr>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9B1BC2A-FE50-483B-A067-93B4B2CB1D67}" type="datetime1">
              <a:rPr lang="pt-BR" smtClean="0">
                <a:solidFill>
                  <a:prstClr val="black">
                    <a:tint val="75000"/>
                  </a:prstClr>
                </a:solidFill>
              </a:rPr>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hasCustomPrompt="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Texto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endParaRPr lang="pt-BR"/>
          </a:p>
        </p:txBody>
      </p:sp>
      <p:sp>
        <p:nvSpPr>
          <p:cNvPr id="5" name="Espaço Reservado para Data 4"/>
          <p:cNvSpPr>
            <a:spLocks noGrp="1"/>
          </p:cNvSpPr>
          <p:nvPr>
            <p:ph type="dt" sz="half" idx="10"/>
          </p:nvPr>
        </p:nvSpPr>
        <p:spPr/>
        <p:txBody>
          <a:bodyPr/>
          <a:lstStyle/>
          <a:p>
            <a:fld id="{E6BF28A9-4D47-4223-A844-EBE7F01FDEA4}"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30"/>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endParaRPr lang="pt-BR"/>
          </a:p>
        </p:txBody>
      </p:sp>
      <p:sp>
        <p:nvSpPr>
          <p:cNvPr id="5" name="Espaço Reservado para Data 4"/>
          <p:cNvSpPr>
            <a:spLocks noGrp="1"/>
          </p:cNvSpPr>
          <p:nvPr>
            <p:ph type="dt" sz="half" idx="10"/>
          </p:nvPr>
        </p:nvSpPr>
        <p:spPr/>
        <p:txBody>
          <a:bodyPr/>
          <a:lstStyle/>
          <a:p>
            <a:fld id="{4181D808-B3F0-4021-81C3-039C410A2CF7}"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hasCustomPrompt="1"/>
          </p:nvPr>
        </p:nvSpPr>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10"/>
          </p:nvPr>
        </p:nvSpPr>
        <p:spPr/>
        <p:txBody>
          <a:bodyPr/>
          <a:lstStyle/>
          <a:p>
            <a:fld id="{E680A8E9-54F9-4402-83EE-23B3F0CA26E1}"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hasCustomPrompt="1"/>
          </p:nvPr>
        </p:nvSpPr>
        <p:spPr>
          <a:xfrm>
            <a:off x="628652" y="365125"/>
            <a:ext cx="5800725" cy="5811838"/>
          </a:xfrm>
        </p:spPr>
        <p:txBody>
          <a:bodyPr vert="eaVert"/>
          <a:lstStyle/>
          <a:p>
            <a:pPr lvl="0"/>
            <a:r>
              <a:rPr lang="pt-BR"/>
              <a:t>Clique para editar o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10"/>
          </p:nvPr>
        </p:nvSpPr>
        <p:spPr/>
        <p:txBody>
          <a:bodyPr/>
          <a:lstStyle/>
          <a:p>
            <a:fld id="{2BE31765-A0E6-4AB9-9E84-5CB2184B7932}"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Triângulo isósceles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ítulo 7"/>
          <p:cNvSpPr>
            <a:spLocks noGrp="1"/>
          </p:cNvSpPr>
          <p:nvPr>
            <p:ph type="ctrTitle"/>
          </p:nvPr>
        </p:nvSpPr>
        <p:spPr>
          <a:xfrm>
            <a:off x="540544" y="776288"/>
            <a:ext cx="8062912" cy="1470025"/>
          </a:xfrm>
        </p:spPr>
        <p:txBody>
          <a:bodyPr anchor="b">
            <a:normAutofit/>
          </a:bodyPr>
          <a:lstStyle>
            <a:lvl1pPr algn="r">
              <a:defRPr sz="4400"/>
            </a:lvl1pPr>
          </a:lstStyle>
          <a:p>
            <a:r>
              <a:rPr kumimoji="0" lang="pt-BR" smtClean="0"/>
              <a:t>Clique para editar o título mestre</a:t>
            </a:r>
            <a:endParaRPr kumimoji="0" lang="en-US"/>
          </a:p>
        </p:txBody>
      </p:sp>
      <p:sp>
        <p:nvSpPr>
          <p:cNvPr id="9" name="Subtítulo 8"/>
          <p:cNvSpPr>
            <a:spLocks noGrp="1"/>
          </p:cNvSpPr>
          <p:nvPr>
            <p:ph type="subTitle" idx="1"/>
          </p:nvPr>
        </p:nvSpPr>
        <p:spPr>
          <a:xfrm>
            <a:off x="540544" y="2250280"/>
            <a:ext cx="8062912" cy="1752600"/>
          </a:xfrm>
        </p:spPr>
        <p:txBody>
          <a:bodyPr/>
          <a:lstStyle>
            <a:lvl1pPr marL="0" marR="36830"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a:xfrm>
            <a:off x="1371600" y="6012656"/>
            <a:ext cx="5791200" cy="365125"/>
          </a:xfrm>
        </p:spPr>
        <p:txBody>
          <a:bodyPr tIns="0" bIns="0" anchor="t"/>
          <a:lstStyle>
            <a:lvl1pPr algn="r">
              <a:defRPr sz="1000"/>
            </a:lvl1pPr>
          </a:lstStyle>
          <a:p>
            <a:fld id="{727912A2-2CBC-4432-BCF8-07088DBA2308}" type="datetimeFigureOut">
              <a:rPr lang="pt-BR" smtClean="0"/>
            </a:fld>
            <a:endParaRPr lang="pt-BR"/>
          </a:p>
        </p:txBody>
      </p:sp>
      <p:sp>
        <p:nvSpPr>
          <p:cNvPr id="17" name="Espaço Reservado para Rodapé 16"/>
          <p:cNvSpPr>
            <a:spLocks noGrp="1"/>
          </p:cNvSpPr>
          <p:nvPr>
            <p:ph type="ftr" sz="quarter" idx="11"/>
          </p:nvPr>
        </p:nvSpPr>
        <p:spPr>
          <a:xfrm>
            <a:off x="1371600" y="5650704"/>
            <a:ext cx="5791200" cy="365125"/>
          </a:xfrm>
        </p:spPr>
        <p:txBody>
          <a:bodyPr tIns="0" bIns="0" anchor="b"/>
          <a:lstStyle>
            <a:lvl1pPr algn="r">
              <a:defRPr sz="1100"/>
            </a:lvl1pPr>
          </a:lstStyle>
          <a:p>
            <a:endParaRPr lang="pt-BR"/>
          </a:p>
        </p:txBody>
      </p:sp>
      <p:sp>
        <p:nvSpPr>
          <p:cNvPr id="29" name="Espaço Reservado para Número de Slid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1F094E40-230E-40BC-9F0B-FFD87657B3CC}" type="slidenum">
              <a:rPr lang="pt-BR" smtClean="0"/>
            </a:fld>
            <a:endParaRPr lang="pt-BR"/>
          </a:p>
        </p:txBody>
      </p:sp>
    </p:spTree>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399032"/>
          </a:xfrm>
        </p:spPr>
        <p:txBody>
          <a:bodyPr/>
          <a:lstStyle/>
          <a:p>
            <a:r>
              <a:rPr kumimoji="0" lang="pt-BR" smtClean="0"/>
              <a:t>Clique para editar o título mestre</a:t>
            </a:r>
            <a:endParaRPr kumimoji="0" lang="en-US"/>
          </a:p>
        </p:txBody>
      </p:sp>
      <p:sp>
        <p:nvSpPr>
          <p:cNvPr id="3" name="Espaço Reservado para Conteúdo 2"/>
          <p:cNvSpPr>
            <a:spLocks noGrp="1"/>
          </p:cNvSpPr>
          <p:nvPr>
            <p:ph idx="1"/>
          </p:nvPr>
        </p:nvSpPr>
        <p:spPr>
          <a:xfrm>
            <a:off x="457200" y="1882808"/>
            <a:ext cx="8229600" cy="4572000"/>
          </a:xfrm>
        </p:spPr>
        <p:txBody>
          <a:body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a:xfrm>
            <a:off x="4791456" y="6480048"/>
            <a:ext cx="2133600" cy="301752"/>
          </a:xfrm>
        </p:spPr>
        <p:txBody>
          <a:bodyPr/>
          <a:lstStyle/>
          <a:p>
            <a:fld id="{727912A2-2CBC-4432-BCF8-07088DBA2308}" type="datetimeFigureOut">
              <a:rPr lang="pt-BR" smtClean="0"/>
            </a:fld>
            <a:endParaRPr lang="pt-BR"/>
          </a:p>
        </p:txBody>
      </p:sp>
      <p:sp>
        <p:nvSpPr>
          <p:cNvPr id="5" name="Espaço Reservado para Rodapé 4"/>
          <p:cNvSpPr>
            <a:spLocks noGrp="1"/>
          </p:cNvSpPr>
          <p:nvPr>
            <p:ph type="ftr" sz="quarter" idx="11"/>
          </p:nvPr>
        </p:nvSpPr>
        <p:spPr>
          <a:xfrm>
            <a:off x="457200" y="6480969"/>
            <a:ext cx="4260056" cy="300831"/>
          </a:xfrm>
        </p:spPr>
        <p:txBody>
          <a:bodyPr/>
          <a:lstStyle/>
          <a:p>
            <a:endParaRPr lang="pt-BR"/>
          </a:p>
        </p:txBody>
      </p:sp>
      <p:sp>
        <p:nvSpPr>
          <p:cNvPr id="6" name="Espaço Reservado para Número de Slide 5"/>
          <p:cNvSpPr>
            <a:spLocks noGrp="1"/>
          </p:cNvSpPr>
          <p:nvPr>
            <p:ph type="sldNum" sz="quarter" idx="12"/>
          </p:nvPr>
        </p:nvSpPr>
        <p:spPr/>
        <p:txBody>
          <a:bodyPr/>
          <a:lstStyle/>
          <a:p>
            <a:fld id="{1F094E40-230E-40BC-9F0B-FFD87657B3CC}" type="slidenum">
              <a:rPr lang="pt-BR" smtClean="0"/>
            </a:fld>
            <a:endParaRPr lang="pt-BR"/>
          </a:p>
        </p:txBody>
      </p:sp>
    </p:spTree>
  </p:cSld>
  <p:clrMapOvr>
    <a:masterClrMapping/>
  </p:clrMapOvr>
  <p:hf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showMasterSp="0">
  <p:cSld name="Cabeçalho da Seção">
    <p:spTree>
      <p:nvGrpSpPr>
        <p:cNvPr id="1" name=""/>
        <p:cNvGrpSpPr/>
        <p:nvPr/>
      </p:nvGrpSpPr>
      <p:grpSpPr>
        <a:xfrm>
          <a:off x="0" y="0"/>
          <a:ext cx="0" cy="0"/>
          <a:chOff x="0" y="0"/>
          <a:chExt cx="0" cy="0"/>
        </a:xfrm>
      </p:grpSpPr>
      <p:sp>
        <p:nvSpPr>
          <p:cNvPr id="9" name="Triângulo retângu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ângulo isósceles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ço Reservado para Data 3"/>
          <p:cNvSpPr>
            <a:spLocks noGrp="1"/>
          </p:cNvSpPr>
          <p:nvPr>
            <p:ph type="dt" sz="half" idx="10"/>
          </p:nvPr>
        </p:nvSpPr>
        <p:spPr>
          <a:xfrm>
            <a:off x="6955632" y="6477000"/>
            <a:ext cx="2133600" cy="304800"/>
          </a:xfrm>
        </p:spPr>
        <p:txBody>
          <a:bodyPr/>
          <a:lstStyle/>
          <a:p>
            <a:fld id="{727912A2-2CBC-4432-BCF8-07088DBA2308}" type="datetimeFigureOut">
              <a:rPr lang="pt-BR" smtClean="0"/>
            </a:fld>
            <a:endParaRPr lang="pt-BR"/>
          </a:p>
        </p:txBody>
      </p:sp>
      <p:sp>
        <p:nvSpPr>
          <p:cNvPr id="5" name="Espaço Reservado para Rodapé 4"/>
          <p:cNvSpPr>
            <a:spLocks noGrp="1"/>
          </p:cNvSpPr>
          <p:nvPr>
            <p:ph type="ftr" sz="quarter" idx="11"/>
          </p:nvPr>
        </p:nvSpPr>
        <p:spPr>
          <a:xfrm>
            <a:off x="2619376" y="6480969"/>
            <a:ext cx="4260056" cy="300831"/>
          </a:xfrm>
        </p:spPr>
        <p:txBody>
          <a:bodyPr/>
          <a:lstStyle/>
          <a:p>
            <a:endParaRPr lang="pt-BR"/>
          </a:p>
        </p:txBody>
      </p:sp>
      <p:sp>
        <p:nvSpPr>
          <p:cNvPr id="6" name="Espaço Reservado para Número de Slide 5"/>
          <p:cNvSpPr>
            <a:spLocks noGrp="1"/>
          </p:cNvSpPr>
          <p:nvPr>
            <p:ph type="sldNum" sz="quarter" idx="12"/>
          </p:nvPr>
        </p:nvSpPr>
        <p:spPr>
          <a:xfrm>
            <a:off x="8451056" y="809624"/>
            <a:ext cx="502920" cy="300831"/>
          </a:xfrm>
        </p:spPr>
        <p:txBody>
          <a:bodyPr/>
          <a:lstStyle/>
          <a:p>
            <a:fld id="{1F094E40-230E-40BC-9F0B-FFD87657B3CC}" type="slidenum">
              <a:rPr lang="pt-BR" smtClean="0"/>
            </a:fld>
            <a:endParaRPr lang="pt-BR"/>
          </a:p>
        </p:txBody>
      </p:sp>
      <p:cxnSp>
        <p:nvCxnSpPr>
          <p:cNvPr id="11" name="Conector Reto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ector Reto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381000" y="1633536"/>
            <a:ext cx="3886200" cy="2286000"/>
          </a:xfrm>
        </p:spPr>
        <p:txBody>
          <a:bodyPr anchor="t"/>
          <a:lstStyle>
            <a:lvl1pPr marL="5461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Editar estilos de texto Mestre</a:t>
            </a:r>
            <a:endParaRPr kumimoji="0" lang="pt-BR" smtClean="0"/>
          </a:p>
        </p:txBody>
      </p:sp>
    </p:spTree>
  </p:cSld>
  <p:clrMapOvr>
    <a:masterClrMapping/>
  </p:clrMapOvr>
  <p:hf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marL="0" algn="l">
              <a:defRPr/>
            </a:lvl1pPr>
          </a:lstStyle>
          <a:p>
            <a:r>
              <a:rPr kumimoji="0" lang="pt-BR" smtClean="0"/>
              <a:t>Clique para editar o título mestre</a:t>
            </a:r>
            <a:endParaRPr kumimoji="0" lang="en-US"/>
          </a:p>
        </p:txBody>
      </p:sp>
      <p:sp>
        <p:nvSpPr>
          <p:cNvPr id="3" name="Espaço Reservado para Conteúd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4791456" y="6480969"/>
            <a:ext cx="2133600" cy="301752"/>
          </a:xfrm>
        </p:spPr>
        <p:txBody>
          <a:bodyPr/>
          <a:lstStyle/>
          <a:p>
            <a:fld id="{727912A2-2CBC-4432-BCF8-07088DBA2308}" type="datetimeFigureOut">
              <a:rPr lang="pt-BR" smtClean="0"/>
            </a:fld>
            <a:endParaRPr lang="pt-BR"/>
          </a:p>
        </p:txBody>
      </p:sp>
      <p:sp>
        <p:nvSpPr>
          <p:cNvPr id="6" name="Espaço Reservado para Rodapé 5"/>
          <p:cNvSpPr>
            <a:spLocks noGrp="1"/>
          </p:cNvSpPr>
          <p:nvPr>
            <p:ph type="ftr" sz="quarter" idx="11"/>
          </p:nvPr>
        </p:nvSpPr>
        <p:spPr>
          <a:xfrm>
            <a:off x="457200" y="6480969"/>
            <a:ext cx="4260056" cy="301752"/>
          </a:xfrm>
        </p:spPr>
        <p:txBody>
          <a:bodyPr/>
          <a:lstStyle/>
          <a:p>
            <a:endParaRPr lang="pt-BR"/>
          </a:p>
        </p:txBody>
      </p:sp>
      <p:sp>
        <p:nvSpPr>
          <p:cNvPr id="7" name="Espaço Reservado para Número de Slide 6"/>
          <p:cNvSpPr>
            <a:spLocks noGrp="1"/>
          </p:cNvSpPr>
          <p:nvPr>
            <p:ph type="sldNum" sz="quarter" idx="12"/>
          </p:nvPr>
        </p:nvSpPr>
        <p:spPr>
          <a:xfrm>
            <a:off x="7589520" y="6480969"/>
            <a:ext cx="502920" cy="301752"/>
          </a:xfrm>
        </p:spPr>
        <p:txBody>
          <a:bodyPr/>
          <a:lstStyle/>
          <a:p>
            <a:fld id="{1F094E40-230E-40BC-9F0B-FFD87657B3CC}" type="slidenum">
              <a:rPr lang="pt-BR" smtClean="0"/>
            </a:fld>
            <a:endParaRPr lang="pt-BR"/>
          </a:p>
        </p:txBody>
      </p:sp>
    </p:spTree>
  </p:cSld>
  <p:clrMapOvr>
    <a:masterClrMapping/>
  </p:clrMapOvr>
  <p:hf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showMasterSp="0">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t-BR" smtClean="0"/>
              <a:t>Clique para editar o título mestre</a:t>
            </a:r>
            <a:endParaRPr kumimoji="0" lang="en-US"/>
          </a:p>
        </p:txBody>
      </p:sp>
      <p:sp>
        <p:nvSpPr>
          <p:cNvPr id="3" name="Espaço Reservado para Tex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4" name="Espaço Reservado para Tex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Editar estilos de texto Mestre</a:t>
            </a:r>
            <a:endParaRPr kumimoji="0" lang="pt-BR" smtClean="0"/>
          </a:p>
        </p:txBody>
      </p:sp>
      <p:sp>
        <p:nvSpPr>
          <p:cNvPr id="5" name="Espaço Reservado para Conteúd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a:xfrm>
            <a:off x="4791456" y="6480969"/>
            <a:ext cx="2130552" cy="301752"/>
          </a:xfrm>
        </p:spPr>
        <p:txBody>
          <a:bodyPr/>
          <a:lstStyle/>
          <a:p>
            <a:fld id="{727912A2-2CBC-4432-BCF8-07088DBA2308}" type="datetimeFigureOut">
              <a:rPr lang="pt-BR" smtClean="0"/>
            </a:fld>
            <a:endParaRPr lang="pt-BR"/>
          </a:p>
        </p:txBody>
      </p:sp>
      <p:sp>
        <p:nvSpPr>
          <p:cNvPr id="8" name="Espaço Reservado para Rodapé 7"/>
          <p:cNvSpPr>
            <a:spLocks noGrp="1"/>
          </p:cNvSpPr>
          <p:nvPr>
            <p:ph type="ftr" sz="quarter" idx="11"/>
          </p:nvPr>
        </p:nvSpPr>
        <p:spPr>
          <a:xfrm>
            <a:off x="457200" y="6480969"/>
            <a:ext cx="4261104" cy="301752"/>
          </a:xfrm>
        </p:spPr>
        <p:txBody>
          <a:bodyPr/>
          <a:lstStyle/>
          <a:p>
            <a:endParaRPr lang="pt-BR"/>
          </a:p>
        </p:txBody>
      </p:sp>
      <p:sp>
        <p:nvSpPr>
          <p:cNvPr id="9" name="Espaço Reservado para Número de Slide 8"/>
          <p:cNvSpPr>
            <a:spLocks noGrp="1"/>
          </p:cNvSpPr>
          <p:nvPr>
            <p:ph type="sldNum" sz="quarter" idx="12"/>
          </p:nvPr>
        </p:nvSpPr>
        <p:spPr>
          <a:xfrm>
            <a:off x="7589520" y="6483096"/>
            <a:ext cx="502920" cy="301752"/>
          </a:xfrm>
        </p:spPr>
        <p:txBody>
          <a:bodyPr/>
          <a:lstStyle>
            <a:lvl1pPr algn="ctr">
              <a:defRPr/>
            </a:lvl1pPr>
          </a:lstStyle>
          <a:p>
            <a:fld id="{1F094E40-230E-40BC-9F0B-FFD87657B3CC}" type="slidenum">
              <a:rPr lang="pt-BR" smtClean="0"/>
            </a:fld>
            <a:endParaRPr lang="pt-BR"/>
          </a:p>
        </p:txBody>
      </p:sp>
    </p:spTree>
  </p:cSld>
  <p:clrMapOvr>
    <a:masterClrMapping/>
  </p:clrMapOvr>
  <p:hf hdr="0" ftr="0" dt="0"/>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0"/>
            </a:lvl1pPr>
          </a:lstStyle>
          <a:p>
            <a:r>
              <a:rPr kumimoji="0" lang="pt-BR" smtClean="0"/>
              <a:t>Clique para editar o título mestre</a:t>
            </a:r>
            <a:endParaRPr kumimoji="0" lang="en-US"/>
          </a:p>
        </p:txBody>
      </p:sp>
      <p:sp>
        <p:nvSpPr>
          <p:cNvPr id="3" name="Espaço Reservado para Data 2"/>
          <p:cNvSpPr>
            <a:spLocks noGrp="1"/>
          </p:cNvSpPr>
          <p:nvPr>
            <p:ph type="dt" sz="half" idx="10"/>
          </p:nvPr>
        </p:nvSpPr>
        <p:spPr/>
        <p:txBody>
          <a:bodyPr/>
          <a:lstStyle/>
          <a:p>
            <a:fld id="{727912A2-2CBC-4432-BCF8-07088DBA2308}" type="datetimeFigureOut">
              <a:rPr lang="pt-BR" smtClean="0"/>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F094E40-230E-40BC-9F0B-FFD87657B3CC}" type="slidenum">
              <a:rPr lang="pt-BR" smtClean="0"/>
            </a:fld>
            <a:endParaRPr lang="pt-BR"/>
          </a:p>
        </p:txBody>
      </p:sp>
    </p:spTree>
  </p:cSld>
  <p:clrMapOvr>
    <a:masterClrMapping/>
  </p:clrMapOvr>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791456" y="6480969"/>
            <a:ext cx="2133600" cy="301752"/>
          </a:xfrm>
        </p:spPr>
        <p:txBody>
          <a:bodyPr/>
          <a:lstStyle/>
          <a:p>
            <a:fld id="{727912A2-2CBC-4432-BCF8-07088DBA2308}" type="datetimeFigureOut">
              <a:rPr lang="pt-BR" smtClean="0"/>
            </a:fld>
            <a:endParaRPr lang="pt-BR"/>
          </a:p>
        </p:txBody>
      </p:sp>
      <p:sp>
        <p:nvSpPr>
          <p:cNvPr id="3" name="Espaço Reservado para Rodapé 2"/>
          <p:cNvSpPr>
            <a:spLocks noGrp="1"/>
          </p:cNvSpPr>
          <p:nvPr>
            <p:ph type="ftr" sz="quarter" idx="11"/>
          </p:nvPr>
        </p:nvSpPr>
        <p:spPr>
          <a:xfrm>
            <a:off x="457200" y="6481890"/>
            <a:ext cx="4260056" cy="300831"/>
          </a:xfrm>
        </p:spPr>
        <p:txBody>
          <a:bodyPr/>
          <a:lstStyle/>
          <a:p>
            <a:endParaRPr lang="pt-BR"/>
          </a:p>
        </p:txBody>
      </p:sp>
      <p:sp>
        <p:nvSpPr>
          <p:cNvPr id="4" name="Espaço Reservado para Número de Slide 3"/>
          <p:cNvSpPr>
            <a:spLocks noGrp="1"/>
          </p:cNvSpPr>
          <p:nvPr>
            <p:ph type="sldNum" sz="quarter" idx="12"/>
          </p:nvPr>
        </p:nvSpPr>
        <p:spPr>
          <a:xfrm>
            <a:off x="7589520" y="6480969"/>
            <a:ext cx="502920" cy="301752"/>
          </a:xfrm>
        </p:spPr>
        <p:txBody>
          <a:bodyPr/>
          <a:lstStyle/>
          <a:p>
            <a:fld id="{1F094E40-230E-40BC-9F0B-FFD87657B3CC}" type="slidenum">
              <a:rPr lang="pt-BR" smtClean="0"/>
            </a:fld>
            <a:endParaRPr lang="pt-BR"/>
          </a:p>
        </p:txBody>
      </p:sp>
    </p:spTree>
  </p:cSld>
  <p:clrMapOvr>
    <a:masterClrMapping/>
  </p:clrMapOvr>
  <p:hf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showMasterSp="0">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367664"/>
            <a:ext cx="914400" cy="5943600"/>
          </a:xfrm>
        </p:spPr>
        <p:txBody>
          <a:bodyPr vert="vert270" anchor="b"/>
          <a:lstStyle>
            <a:lvl1pPr marL="0" marR="18415" algn="r">
              <a:spcBef>
                <a:spcPts val="0"/>
              </a:spcBef>
              <a:buNone/>
              <a:defRPr sz="2900" b="0" cap="all" baseline="0"/>
            </a:lvl1pPr>
          </a:lstStyle>
          <a:p>
            <a:r>
              <a:rPr kumimoji="0" lang="pt-BR" smtClean="0"/>
              <a:t>Clique para editar o título mestre</a:t>
            </a:r>
            <a:endParaRPr kumimoji="0" lang="en-US"/>
          </a:p>
        </p:txBody>
      </p:sp>
      <p:sp>
        <p:nvSpPr>
          <p:cNvPr id="3" name="Espaço Reservado para Tex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Editar estilos de texto Mestre</a:t>
            </a:r>
            <a:endParaRPr kumimoji="0" lang="pt-BR" smtClean="0"/>
          </a:p>
        </p:txBody>
      </p:sp>
      <p:sp>
        <p:nvSpPr>
          <p:cNvPr id="4" name="Espaço Reservado para Conteúd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278976" y="6556248"/>
            <a:ext cx="2133600" cy="301752"/>
          </a:xfrm>
        </p:spPr>
        <p:txBody>
          <a:bodyPr/>
          <a:lstStyle>
            <a:lvl1pPr>
              <a:defRPr sz="900"/>
            </a:lvl1pPr>
          </a:lstStyle>
          <a:p>
            <a:fld id="{727912A2-2CBC-4432-BCF8-07088DBA2308}" type="datetimeFigureOut">
              <a:rPr lang="pt-BR" smtClean="0"/>
            </a:fld>
            <a:endParaRPr lang="pt-BR"/>
          </a:p>
        </p:txBody>
      </p:sp>
      <p:sp>
        <p:nvSpPr>
          <p:cNvPr id="6" name="Espaço Reservado para Rodapé 5"/>
          <p:cNvSpPr>
            <a:spLocks noGrp="1"/>
          </p:cNvSpPr>
          <p:nvPr>
            <p:ph type="ftr" sz="quarter" idx="11"/>
          </p:nvPr>
        </p:nvSpPr>
        <p:spPr>
          <a:xfrm>
            <a:off x="1135856" y="6556248"/>
            <a:ext cx="5143120"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410576" y="6556248"/>
            <a:ext cx="502920" cy="301752"/>
          </a:xfrm>
        </p:spPr>
        <p:txBody>
          <a:bodyPr/>
          <a:lstStyle>
            <a:lvl1pPr>
              <a:defRPr sz="900"/>
            </a:lvl1pPr>
          </a:lstStyle>
          <a:p>
            <a:fld id="{1F094E40-230E-40BC-9F0B-FFD87657B3CC}" type="slidenum">
              <a:rPr lang="pt-BR" smtClean="0"/>
            </a:fld>
            <a:endParaRPr lang="pt-BR"/>
          </a:p>
        </p:txBody>
      </p:sp>
    </p:spTree>
  </p:cSld>
  <p:clrMapOvr>
    <a:masterClrMapping/>
  </p:clrMapOvr>
  <p:hf hdr="0" ftr="0" dt="0"/>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showMasterSp="0">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t-BR" smtClean="0"/>
              <a:t>Clique para editar o título mestre</a:t>
            </a:r>
            <a:endParaRPr kumimoji="0" lang="en-US"/>
          </a:p>
        </p:txBody>
      </p:sp>
      <p:sp>
        <p:nvSpPr>
          <p:cNvPr id="3" name="Espaço Reservado para Imagem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t-BR" smtClean="0"/>
              <a:t>Clique no ícone para adicionar uma imagem</a:t>
            </a:r>
            <a:endParaRPr kumimoji="0" lang="en-US" dirty="0"/>
          </a:p>
        </p:txBody>
      </p:sp>
      <p:sp>
        <p:nvSpPr>
          <p:cNvPr id="4" name="Espaço Reservado para Tex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t-BR" smtClean="0"/>
              <a:t>Editar estilos de texto Mestre</a:t>
            </a:r>
            <a:endParaRPr kumimoji="0" lang="pt-BR" smtClean="0"/>
          </a:p>
        </p:txBody>
      </p:sp>
      <p:sp>
        <p:nvSpPr>
          <p:cNvPr id="5" name="Espaço Reservado para Data 4"/>
          <p:cNvSpPr>
            <a:spLocks noGrp="1"/>
          </p:cNvSpPr>
          <p:nvPr>
            <p:ph type="dt" sz="half" idx="10"/>
          </p:nvPr>
        </p:nvSpPr>
        <p:spPr>
          <a:xfrm>
            <a:off x="6108192" y="6556248"/>
            <a:ext cx="2103120" cy="301752"/>
          </a:xfrm>
        </p:spPr>
        <p:txBody>
          <a:bodyPr/>
          <a:lstStyle>
            <a:lvl1pPr>
              <a:defRPr sz="900"/>
            </a:lvl1pPr>
          </a:lstStyle>
          <a:p>
            <a:fld id="{727912A2-2CBC-4432-BCF8-07088DBA2308}" type="datetimeFigureOut">
              <a:rPr lang="pt-BR" smtClean="0"/>
            </a:fld>
            <a:endParaRPr lang="pt-BR"/>
          </a:p>
        </p:txBody>
      </p:sp>
      <p:sp>
        <p:nvSpPr>
          <p:cNvPr id="6" name="Espaço Reservado para Rodapé 5"/>
          <p:cNvSpPr>
            <a:spLocks noGrp="1"/>
          </p:cNvSpPr>
          <p:nvPr>
            <p:ph type="ftr" sz="quarter" idx="11"/>
          </p:nvPr>
        </p:nvSpPr>
        <p:spPr>
          <a:xfrm>
            <a:off x="1170432" y="6557169"/>
            <a:ext cx="4948072"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217192" y="6556248"/>
            <a:ext cx="365760" cy="301752"/>
          </a:xfrm>
        </p:spPr>
        <p:txBody>
          <a:bodyPr/>
          <a:lstStyle>
            <a:lvl1pPr algn="ctr">
              <a:defRPr sz="900"/>
            </a:lvl1pPr>
          </a:lstStyle>
          <a:p>
            <a:fld id="{1F094E40-230E-40BC-9F0B-FFD87657B3CC}" type="slidenum">
              <a:rPr lang="pt-BR" smtClean="0"/>
            </a:fld>
            <a:endParaRPr lang="pt-BR"/>
          </a:p>
        </p:txBody>
      </p:sp>
    </p:spTree>
  </p:cSld>
  <p:clrMapOvr>
    <a:masterClrMapping/>
  </p:clrMapOvr>
  <p:hf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727912A2-2CBC-4432-BCF8-07088DBA2308}" type="datetimeFigureOut">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F094E40-230E-40BC-9F0B-FFD87657B3CC}" type="slidenum">
              <a:rPr lang="pt-BR" smtClean="0"/>
            </a:fld>
            <a:endParaRPr lang="pt-BR"/>
          </a:p>
        </p:txBody>
      </p:sp>
    </p:spTree>
  </p:cSld>
  <p:clrMapOvr>
    <a:masterClrMapping/>
  </p:clrMapOvr>
  <p:hf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1905000" cy="5486400"/>
          </a:xfrm>
        </p:spPr>
        <p:txBody>
          <a:bodyPr vert="eaVert"/>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a:xfrm>
            <a:off x="457200" y="381000"/>
            <a:ext cx="6248400" cy="5486400"/>
          </a:xfrm>
        </p:spPr>
        <p:txBody>
          <a:bodyPr vert="eaVert"/>
          <a:lstStyle/>
          <a:p>
            <a:pPr lvl="0" eaLnBrk="1" latinLnBrk="0" hangingPunct="1"/>
            <a:r>
              <a:rPr lang="pt-BR" smtClean="0"/>
              <a:t>Editar estilos de texto Mestre</a:t>
            </a:r>
            <a:endParaRPr lang="pt-BR" smtClean="0"/>
          </a:p>
          <a:p>
            <a:pPr lvl="1" eaLnBrk="1" latinLnBrk="0" hangingPunct="1"/>
            <a:r>
              <a:rPr lang="pt-BR" smtClean="0"/>
              <a:t>Segundo nível</a:t>
            </a:r>
            <a:endParaRPr lang="pt-BR" smtClean="0"/>
          </a:p>
          <a:p>
            <a:pPr lvl="2" eaLnBrk="1" latinLnBrk="0" hangingPunct="1"/>
            <a:r>
              <a:rPr lang="pt-BR" smtClean="0"/>
              <a:t>Terceiro nível</a:t>
            </a:r>
            <a:endParaRPr lang="pt-BR" smtClean="0"/>
          </a:p>
          <a:p>
            <a:pPr lvl="3" eaLnBrk="1" latinLnBrk="0" hangingPunct="1"/>
            <a:r>
              <a:rPr lang="pt-BR" smtClean="0"/>
              <a:t>Quarto nível</a:t>
            </a:r>
            <a:endParaRPr lang="pt-BR" smtClean="0"/>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727912A2-2CBC-4432-BCF8-07088DBA2308}" type="datetimeFigureOut">
              <a:rPr lang="pt-BR" smtClean="0"/>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F094E40-230E-40BC-9F0B-FFD87657B3CC}" type="slidenum">
              <a:rPr lang="pt-BR" smtClean="0"/>
            </a:fld>
            <a:endParaRPr lang="pt-BR"/>
          </a:p>
        </p:txBody>
      </p:sp>
    </p:spTree>
  </p:cSld>
  <p:clrMapOvr>
    <a:masterClrMapping/>
  </p:clrMapOvr>
  <p:hf hdr="0" ftr="0" dt="0"/>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vl1pPr>
          </a:lstStyle>
          <a:p>
            <a:pPr>
              <a:defRPr/>
            </a:pPr>
            <a:fld id="{E7B15C5E-65B0-4CCE-B547-3A84690681CF}"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7F6E3138-C06E-4CB9-8963-451591081A4B}" type="slidenum">
              <a:rPr lang="pt-BR"/>
            </a:fld>
            <a:endParaRPr lang="pt-BR"/>
          </a:p>
        </p:txBody>
      </p:sp>
    </p:spTree>
  </p:cSld>
  <p:clrMapOvr>
    <a:masterClrMapping/>
  </p:clrMapOvr>
  <p:hf hdr="0" ftr="0" dt="0"/>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685801-6514-4E9F-89E5-8A3693F95DA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E50E34D-4838-4362-9F61-F9F3E22454E3}" type="slidenum">
              <a:rPr lang="pt-BR"/>
            </a:fld>
            <a:endParaRPr lang="pt-BR"/>
          </a:p>
        </p:txBody>
      </p:sp>
    </p:spTree>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Editar estilos de texto Mestre</a:t>
            </a:r>
            <a:endParaRPr lang="pt-BR" smtClean="0"/>
          </a:p>
        </p:txBody>
      </p:sp>
      <p:sp>
        <p:nvSpPr>
          <p:cNvPr id="4" name="Rectangle 4"/>
          <p:cNvSpPr>
            <a:spLocks noGrp="1" noChangeArrowheads="1"/>
          </p:cNvSpPr>
          <p:nvPr>
            <p:ph type="dt" sz="half" idx="10"/>
          </p:nvPr>
        </p:nvSpPr>
        <p:spPr/>
        <p:txBody>
          <a:bodyPr/>
          <a:lstStyle>
            <a:lvl1pPr>
              <a:defRPr/>
            </a:lvl1pPr>
          </a:lstStyle>
          <a:p>
            <a:pPr>
              <a:defRPr/>
            </a:pPr>
            <a:fld id="{9C3C8937-04C1-4CEF-A988-EB9E66E58904}"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CE686CA4-EF29-4676-AEFD-1999851E85A5}" type="slidenum">
              <a:rPr lang="pt-BR"/>
            </a:fld>
            <a:endParaRPr lang="pt-BR"/>
          </a:p>
        </p:txBody>
      </p:sp>
    </p:spTree>
  </p:cSld>
  <p:clrMapOvr>
    <a:masterClrMapping/>
  </p:clrMapOvr>
  <p:hf hdr="0" ftr="0" dt="0"/>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fld id="{1073F2A2-1BFC-40B5-B271-18DDA2C6A8C5}"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2FD80CF2-A7AB-491E-999E-009EC1167C9F}" type="slidenum">
              <a:rPr lang="pt-BR"/>
            </a:fld>
            <a:endParaRPr lang="pt-BR"/>
          </a:p>
        </p:txBody>
      </p:sp>
    </p:spTree>
  </p:cSld>
  <p:clrMapOvr>
    <a:masterClrMapping/>
  </p:clrMapOvr>
  <p:hf hdr="0" ftr="0" dt="0"/>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Rectangle 4"/>
          <p:cNvSpPr>
            <a:spLocks noGrp="1" noChangeArrowheads="1"/>
          </p:cNvSpPr>
          <p:nvPr>
            <p:ph type="dt" sz="half" idx="10"/>
          </p:nvPr>
        </p:nvSpPr>
        <p:spPr/>
        <p:txBody>
          <a:bodyPr/>
          <a:lstStyle>
            <a:lvl1pPr>
              <a:defRPr/>
            </a:lvl1pPr>
          </a:lstStyle>
          <a:p>
            <a:pPr>
              <a:defRPr/>
            </a:pPr>
            <a:fld id="{ADA6C0AB-48FE-4D3E-91CE-A42573F35B1F}" type="datetime1">
              <a:rPr lang="pt-BR" smtClean="0"/>
            </a:fld>
            <a:endParaRPr lang="pt-BR"/>
          </a:p>
        </p:txBody>
      </p:sp>
      <p:sp>
        <p:nvSpPr>
          <p:cNvPr id="8" name="Rectangle 5"/>
          <p:cNvSpPr>
            <a:spLocks noGrp="1" noChangeArrowheads="1"/>
          </p:cNvSpPr>
          <p:nvPr>
            <p:ph type="ftr" sz="quarter" idx="11"/>
          </p:nvPr>
        </p:nvSpPr>
        <p:spPr/>
        <p:txBody>
          <a:bodyPr/>
          <a:lstStyle>
            <a:lvl1pPr>
              <a:defRPr/>
            </a:lvl1pPr>
          </a:lstStyle>
          <a:p>
            <a:pPr>
              <a:defRPr/>
            </a:pPr>
            <a:endParaRPr lang="pt-BR"/>
          </a:p>
        </p:txBody>
      </p:sp>
      <p:sp>
        <p:nvSpPr>
          <p:cNvPr id="9" name="Rectangle 6"/>
          <p:cNvSpPr>
            <a:spLocks noGrp="1" noChangeArrowheads="1"/>
          </p:cNvSpPr>
          <p:nvPr>
            <p:ph type="sldNum" sz="quarter" idx="12"/>
          </p:nvPr>
        </p:nvSpPr>
        <p:spPr/>
        <p:txBody>
          <a:bodyPr/>
          <a:lstStyle>
            <a:lvl1pPr>
              <a:defRPr/>
            </a:lvl1pPr>
          </a:lstStyle>
          <a:p>
            <a:pPr>
              <a:defRPr/>
            </a:pPr>
            <a:fld id="{1ECADF28-53C3-4AA0-8E4D-DF82444AF834}" type="slidenum">
              <a:rPr lang="pt-BR"/>
            </a:fld>
            <a:endParaRPr lang="pt-BR"/>
          </a:p>
        </p:txBody>
      </p:sp>
    </p:spTree>
  </p:cSld>
  <p:clrMapOvr>
    <a:masterClrMapping/>
  </p:clrMapOvr>
  <p:hf hdr="0" ftr="0" dt="0"/>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4"/>
          <p:cNvSpPr>
            <a:spLocks noGrp="1" noChangeArrowheads="1"/>
          </p:cNvSpPr>
          <p:nvPr>
            <p:ph type="dt" sz="half" idx="10"/>
          </p:nvPr>
        </p:nvSpPr>
        <p:spPr/>
        <p:txBody>
          <a:bodyPr/>
          <a:lstStyle>
            <a:lvl1pPr>
              <a:defRPr/>
            </a:lvl1pPr>
          </a:lstStyle>
          <a:p>
            <a:pPr>
              <a:defRPr/>
            </a:pPr>
            <a:fld id="{EF43C8CC-CE7F-4104-A171-C34E90C52F3D}"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570611B4-51DC-4944-A0B2-F10850B3B4AA}" type="slidenum">
              <a:rPr lang="pt-BR"/>
            </a:fld>
            <a:endParaRPr lang="pt-BR"/>
          </a:p>
        </p:txBody>
      </p:sp>
    </p:spTree>
  </p:cSld>
  <p:clrMapOvr>
    <a:masterClrMapping/>
  </p:clrMapOvr>
  <p:hf hdr="0" ftr="0" dt="0"/>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54EF7455-1713-4F19-B8E8-B3C39DF7410F}" type="datetime1">
              <a:rPr lang="pt-BR" smtClean="0"/>
            </a:fld>
            <a:endParaRPr lang="pt-BR"/>
          </a:p>
        </p:txBody>
      </p:sp>
      <p:sp>
        <p:nvSpPr>
          <p:cNvPr id="3" name="Rectangle 5"/>
          <p:cNvSpPr>
            <a:spLocks noGrp="1" noChangeArrowheads="1"/>
          </p:cNvSpPr>
          <p:nvPr>
            <p:ph type="ftr" sz="quarter" idx="11"/>
          </p:nvPr>
        </p:nvSpPr>
        <p:spPr/>
        <p:txBody>
          <a:bodyPr/>
          <a:lstStyle>
            <a:lvl1pPr>
              <a:defRPr/>
            </a:lvl1pPr>
          </a:lstStyle>
          <a:p>
            <a:pPr>
              <a:defRPr/>
            </a:pPr>
            <a:endParaRPr lang="pt-BR"/>
          </a:p>
        </p:txBody>
      </p:sp>
      <p:sp>
        <p:nvSpPr>
          <p:cNvPr id="4" name="Rectangle 6"/>
          <p:cNvSpPr>
            <a:spLocks noGrp="1" noChangeArrowheads="1"/>
          </p:cNvSpPr>
          <p:nvPr>
            <p:ph type="sldNum" sz="quarter" idx="12"/>
          </p:nvPr>
        </p:nvSpPr>
        <p:spPr/>
        <p:txBody>
          <a:bodyPr/>
          <a:lstStyle>
            <a:lvl1pPr>
              <a:defRPr/>
            </a:lvl1pPr>
          </a:lstStyle>
          <a:p>
            <a:pPr>
              <a:defRPr/>
            </a:pPr>
            <a:fld id="{5401B6AF-0794-4C14-A79A-894F8EACB76D}" type="slidenum">
              <a:rPr lang="pt-BR"/>
            </a:fld>
            <a:endParaRPr lang="pt-BR"/>
          </a:p>
        </p:txBody>
      </p:sp>
    </p:spTree>
  </p:cSld>
  <p:clrMapOvr>
    <a:masterClrMapping/>
  </p:clrMapOvr>
  <p:hf hdr="0" ftr="0" dt="0"/>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40FDABB7-5F7C-44A1-90D8-263E8D3A9AAC}"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4ECF7391-C13A-4D11-94B3-2A7F620FBD8D}" type="slidenum">
              <a:rPr lang="pt-BR"/>
            </a:fld>
            <a:endParaRPr lang="pt-BR"/>
          </a:p>
        </p:txBody>
      </p:sp>
    </p:spTree>
  </p:cSld>
  <p:clrMapOvr>
    <a:masterClrMapping/>
  </p:clrMapOvr>
  <p:hf hdr="0" ftr="0" dt="0"/>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Rectangle 4"/>
          <p:cNvSpPr>
            <a:spLocks noGrp="1" noChangeArrowheads="1"/>
          </p:cNvSpPr>
          <p:nvPr>
            <p:ph type="dt" sz="half" idx="10"/>
          </p:nvPr>
        </p:nvSpPr>
        <p:spPr/>
        <p:txBody>
          <a:bodyPr/>
          <a:lstStyle>
            <a:lvl1pPr>
              <a:defRPr/>
            </a:lvl1pPr>
          </a:lstStyle>
          <a:p>
            <a:pPr>
              <a:defRPr/>
            </a:pPr>
            <a:fld id="{D6C7A639-3BD1-4218-81C7-FB5C34BF7A82}" type="datetime1">
              <a:rPr lang="pt-BR" smtClean="0"/>
            </a:fld>
            <a:endParaRPr lang="pt-BR"/>
          </a:p>
        </p:txBody>
      </p:sp>
      <p:sp>
        <p:nvSpPr>
          <p:cNvPr id="6" name="Rectangle 5"/>
          <p:cNvSpPr>
            <a:spLocks noGrp="1" noChangeArrowheads="1"/>
          </p:cNvSpPr>
          <p:nvPr>
            <p:ph type="ftr" sz="quarter" idx="11"/>
          </p:nvPr>
        </p:nvSpPr>
        <p:spPr/>
        <p:txBody>
          <a:bodyPr/>
          <a:lstStyle>
            <a:lvl1pPr>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vl1pPr>
          </a:lstStyle>
          <a:p>
            <a:pPr>
              <a:defRPr/>
            </a:pPr>
            <a:fld id="{D40B43A8-7A93-4FDD-A5C9-DC7284B510C3}" type="slidenum">
              <a:rPr lang="pt-BR"/>
            </a:fld>
            <a:endParaRPr lang="pt-BR"/>
          </a:p>
        </p:txBody>
      </p:sp>
    </p:spTree>
  </p:cSld>
  <p:clrMapOvr>
    <a:masterClrMapping/>
  </p:clrMapOvr>
  <p:hf hdr="0" ftr="0" dt="0"/>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CFE066D2-AD42-4B58-9FDB-23AA0D3E2C9E}"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6C5CF55A-45ED-44F5-9969-B6DE0D53413B}" type="slidenum">
              <a:rPr lang="pt-BR"/>
            </a:fld>
            <a:endParaRPr lang="pt-BR"/>
          </a:p>
        </p:txBody>
      </p:sp>
    </p:spTree>
  </p:cSld>
  <p:clrMapOvr>
    <a:masterClrMapping/>
  </p:clrMapOvr>
  <p:hf hdr="0" ftr="0" dt="0"/>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fld id="{1DBF6C93-1F1D-4FA0-8C11-FFDBF8329F8C}"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93C9D0FA-9A94-4DC5-94BB-4706B742957E}" type="slidenum">
              <a:rPr lang="pt-BR"/>
            </a:fld>
            <a:endParaRPr lang="pt-BR"/>
          </a:p>
        </p:txBody>
      </p:sp>
    </p:spTree>
  </p:cSld>
  <p:clrMapOvr>
    <a:masterClrMapping/>
  </p:clrMapOvr>
  <p:hf hdr="0" ftr="0" dt="0"/>
</p:sldLayout>
</file>

<file path=ppt/slideLayouts/slideLayout204.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630237"/>
          </a:xfrm>
        </p:spPr>
        <p:txBody>
          <a:bodyPr/>
          <a:lstStyle/>
          <a:p>
            <a:r>
              <a:rPr lang="pt-BR" smtClean="0"/>
              <a:t>Clique para editar o título mestre</a:t>
            </a:r>
            <a:endParaRPr lang="pt-BR"/>
          </a:p>
        </p:txBody>
      </p:sp>
      <p:sp>
        <p:nvSpPr>
          <p:cNvPr id="3" name="Espaço Reservado para Tabela 2"/>
          <p:cNvSpPr>
            <a:spLocks noGrp="1"/>
          </p:cNvSpPr>
          <p:nvPr>
            <p:ph type="tbl" idx="1" hasCustomPrompt="1"/>
          </p:nvPr>
        </p:nvSpPr>
        <p:spPr>
          <a:xfrm>
            <a:off x="457200" y="1600200"/>
            <a:ext cx="8229600" cy="4530725"/>
          </a:xfrm>
        </p:spPr>
        <p:txBody>
          <a:bodyPr/>
          <a:lstStyle/>
          <a:p>
            <a:pPr lvl="0"/>
            <a:r>
              <a:rPr lang="pt-BR" noProof="0" smtClean="0"/>
              <a:t>Clique no ícone para adicionar tabela</a:t>
            </a:r>
            <a:endParaRPr lang="pt-BR" noProof="0"/>
          </a:p>
        </p:txBody>
      </p:sp>
      <p:sp>
        <p:nvSpPr>
          <p:cNvPr id="4" name="Rectangle 4"/>
          <p:cNvSpPr>
            <a:spLocks noGrp="1" noChangeArrowheads="1"/>
          </p:cNvSpPr>
          <p:nvPr>
            <p:ph type="dt" sz="half" idx="10"/>
          </p:nvPr>
        </p:nvSpPr>
        <p:spPr/>
        <p:txBody>
          <a:bodyPr/>
          <a:lstStyle>
            <a:lvl1pPr>
              <a:defRPr/>
            </a:lvl1pPr>
          </a:lstStyle>
          <a:p>
            <a:pPr>
              <a:defRPr/>
            </a:pPr>
            <a:fld id="{71D6C838-CCC0-48F6-8418-590DC390FA22}" type="datetime1">
              <a:rPr lang="pt-BR" smtClean="0"/>
            </a:fld>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1B5E4E27-E25D-4904-BC98-85872AB166E4}" type="slidenum">
              <a:rPr lang="pt-BR"/>
            </a:fld>
            <a:endParaRPr lang="pt-BR"/>
          </a:p>
        </p:txBody>
      </p:sp>
    </p:spTree>
  </p:cSld>
  <p:clrMapOvr>
    <a:masterClrMapping/>
  </p:clrMapOvr>
  <p:hf hdr="0" ftr="0" dt="0"/>
</p:sldLayout>
</file>

<file path=ppt/slideLayouts/slideLayout205.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7813"/>
            <a:ext cx="8229600" cy="5853112"/>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3" name="Rectangle 4"/>
          <p:cNvSpPr>
            <a:spLocks noGrp="1" noChangeArrowheads="1"/>
          </p:cNvSpPr>
          <p:nvPr>
            <p:ph type="dt" sz="half" idx="10"/>
          </p:nvPr>
        </p:nvSpPr>
        <p:spPr/>
        <p:txBody>
          <a:bodyPr/>
          <a:lstStyle>
            <a:lvl1pPr>
              <a:defRPr/>
            </a:lvl1pPr>
          </a:lstStyle>
          <a:p>
            <a:pPr>
              <a:defRPr/>
            </a:pPr>
            <a:fld id="{7F795310-EAF8-4243-A04C-37D252B8A977}" type="datetime1">
              <a:rPr lang="pt-BR" smtClean="0"/>
            </a:fld>
            <a:endParaRPr lang="pt-BR"/>
          </a:p>
        </p:txBody>
      </p:sp>
      <p:sp>
        <p:nvSpPr>
          <p:cNvPr id="4" name="Rectangle 5"/>
          <p:cNvSpPr>
            <a:spLocks noGrp="1" noChangeArrowheads="1"/>
          </p:cNvSpPr>
          <p:nvPr>
            <p:ph type="ftr" sz="quarter" idx="11"/>
          </p:nvPr>
        </p:nvSpPr>
        <p:spPr/>
        <p:txBody>
          <a:bodyPr/>
          <a:lstStyle>
            <a:lvl1pPr>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vl1pPr>
          </a:lstStyle>
          <a:p>
            <a:pPr>
              <a:defRPr/>
            </a:pPr>
            <a:fld id="{07A49C61-2756-4FE0-B381-DCEE36B374F3}" type="slidenum">
              <a:rPr lang="pt-BR"/>
            </a:fld>
            <a:endParaRPr lang="pt-BR"/>
          </a:p>
        </p:txBody>
      </p:sp>
    </p:spTree>
  </p:cSld>
  <p:clrMapOvr>
    <a:masterClrMapping/>
  </p:clrMapOvr>
  <p:hf hdr="0" ftr="0" dt="0"/>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5400" cap="all" baseline="0"/>
            </a:lvl1pPr>
          </a:lstStyle>
          <a:p>
            <a:r>
              <a:rPr lang="pt-BR" smtClean="0"/>
              <a:t>Clique para editar o título mestre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a:defRPr/>
            </a:pPr>
            <a:fld id="{0CAC9793-7795-4107-B998-9B8E95694C7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8D6E2061-63F5-4CF5-8A07-57BD935048B3}" type="slidenum">
              <a:rPr lang="pt-BR" smtClean="0">
                <a:solidFill>
                  <a:srgbClr val="69676D"/>
                </a:solidFill>
              </a:rPr>
            </a:fld>
            <a:endParaRPr lang="pt-BR">
              <a:solidFill>
                <a:srgbClr val="69676D"/>
              </a:solidFill>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normAutofit/>
          </a:bodyPr>
          <a:lstStyle>
            <a:lvl1pPr marL="0" indent="0" algn="just">
              <a:lnSpc>
                <a:spcPct val="120000"/>
              </a:lnSpc>
              <a:spcBef>
                <a:spcPts val="0"/>
              </a:spcBef>
              <a:buNone/>
              <a:defRPr sz="2400"/>
            </a:lvl1pPr>
            <a:lvl2pPr algn="just">
              <a:lnSpc>
                <a:spcPct val="120000"/>
              </a:lnSpc>
              <a:spcBef>
                <a:spcPts val="0"/>
              </a:spcBef>
              <a:defRPr sz="2400"/>
            </a:lvl2pPr>
            <a:lvl3pPr algn="just">
              <a:lnSpc>
                <a:spcPct val="120000"/>
              </a:lnSpc>
              <a:spcBef>
                <a:spcPts val="0"/>
              </a:spcBef>
              <a:defRPr sz="2400"/>
            </a:lvl3pPr>
            <a:lvl4pPr algn="just">
              <a:lnSpc>
                <a:spcPct val="120000"/>
              </a:lnSpc>
              <a:spcBef>
                <a:spcPts val="0"/>
              </a:spcBef>
              <a:defRPr sz="2400"/>
            </a:lvl4pPr>
            <a:lvl5pPr algn="just">
              <a:lnSpc>
                <a:spcPct val="120000"/>
              </a:lnSpc>
              <a:spcBef>
                <a:spcPts val="0"/>
              </a:spcBef>
              <a:defRPr sz="2400"/>
            </a:lvl5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273DEDD0-7EFF-4E01-AFF3-B7B78EFBB597}"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0727E0B5-9BDA-461C-9EE1-5284733AB312}" type="slidenum">
              <a:rPr lang="pt-BR" smtClean="0">
                <a:solidFill>
                  <a:srgbClr val="69676D"/>
                </a:solidFill>
              </a:rPr>
            </a:fld>
            <a:endParaRPr lang="pt-BR">
              <a:solidFill>
                <a:srgbClr val="69676D"/>
              </a:solidFill>
            </a:endParaRP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699" y="142852"/>
            <a:ext cx="672458" cy="60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sndAc>
      <p:stSnd>
        <p:snd r:embed="rId3" name="camera.wav"/>
      </p:stSnd>
    </p:sndAc>
  </p:transition>
  <p:hf hdr="0" ftr="0" dt="0"/>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pt-BR" smtClean="0"/>
              <a:t>Clique para editar o título mestre</a:t>
            </a:r>
            <a:endParaRPr lang="en-US" dirty="0"/>
          </a:p>
        </p:txBody>
      </p:sp>
      <p:sp>
        <p:nvSpPr>
          <p:cNvPr id="3" name="Text Placeholder 2"/>
          <p:cNvSpPr>
            <a:spLocks noGrp="1"/>
          </p:cNvSpPr>
          <p:nvPr>
            <p:ph type="body" idx="1"/>
          </p:nvPr>
        </p:nvSpPr>
        <p:spPr>
          <a:xfrm>
            <a:off x="722313" y="4626866"/>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endParaRPr lang="pt-BR" smtClean="0"/>
          </a:p>
        </p:txBody>
      </p:sp>
      <p:sp>
        <p:nvSpPr>
          <p:cNvPr id="4" name="Date Placeholder 3"/>
          <p:cNvSpPr>
            <a:spLocks noGrp="1"/>
          </p:cNvSpPr>
          <p:nvPr>
            <p:ph type="dt" sz="half" idx="10"/>
          </p:nvPr>
        </p:nvSpPr>
        <p:spPr/>
        <p:txBody>
          <a:bodyPr/>
          <a:lstStyle/>
          <a:p>
            <a:pPr>
              <a:defRPr/>
            </a:pPr>
            <a:fld id="{54B59E12-F44F-493F-9874-03556F194EEC}"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F22D1C16-8EC0-4BDA-B24D-C693EDB472AF}" type="slidenum">
              <a:rPr lang="pt-BR" smtClean="0">
                <a:solidFill>
                  <a:srgbClr val="69676D"/>
                </a:solidFill>
              </a:rPr>
            </a:fld>
            <a:endParaRPr lang="pt-BR">
              <a:solidFill>
                <a:srgbClr val="69676D"/>
              </a:solidFill>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p:dissolve/>
    <p:sndAc>
      <p:stSnd>
        <p:snd r:embed="rId2" name="camera.wav"/>
      </p:stSnd>
    </p:sndAc>
  </p:transition>
  <p:hf hdr="0" ftr="0" dt="0"/>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Date Placeholder 4"/>
          <p:cNvSpPr>
            <a:spLocks noGrp="1"/>
          </p:cNvSpPr>
          <p:nvPr>
            <p:ph type="dt" sz="half" idx="10"/>
          </p:nvPr>
        </p:nvSpPr>
        <p:spPr/>
        <p:txBody>
          <a:bodyPr/>
          <a:lstStyle/>
          <a:p>
            <a:pPr>
              <a:defRPr/>
            </a:pPr>
            <a:fld id="{04B73513-712E-4260-BFA9-DA1C4B887074}"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22DCEB9A-C086-485F-A7F6-84B81DDC18C0}"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7" name="Date Placeholder 6"/>
          <p:cNvSpPr>
            <a:spLocks noGrp="1"/>
          </p:cNvSpPr>
          <p:nvPr>
            <p:ph type="dt" sz="half" idx="10"/>
          </p:nvPr>
        </p:nvSpPr>
        <p:spPr/>
        <p:txBody>
          <a:bodyPr/>
          <a:lstStyle/>
          <a:p>
            <a:pPr>
              <a:defRPr/>
            </a:pPr>
            <a:fld id="{13A71449-7F49-4EEC-A0EB-353D4FF1F4FD}" type="datetime1">
              <a:rPr lang="pt-BR" smtClean="0">
                <a:solidFill>
                  <a:srgbClr val="69676D"/>
                </a:solidFill>
              </a:rPr>
            </a:fld>
            <a:endParaRPr lang="pt-BR">
              <a:solidFill>
                <a:srgbClr val="69676D"/>
              </a:solidFill>
            </a:endParaRPr>
          </a:p>
        </p:txBody>
      </p:sp>
      <p:sp>
        <p:nvSpPr>
          <p:cNvPr id="8" name="Footer Placeholder 7"/>
          <p:cNvSpPr>
            <a:spLocks noGrp="1"/>
          </p:cNvSpPr>
          <p:nvPr>
            <p:ph type="ftr" sz="quarter" idx="11"/>
          </p:nvPr>
        </p:nvSpPr>
        <p:spPr/>
        <p:txBody>
          <a:bodyPr/>
          <a:lstStyle/>
          <a:p>
            <a:pPr>
              <a:defRPr/>
            </a:pPr>
            <a:endParaRPr lang="pt-BR">
              <a:solidFill>
                <a:srgbClr val="69676D"/>
              </a:solidFill>
            </a:endParaRPr>
          </a:p>
        </p:txBody>
      </p:sp>
      <p:sp>
        <p:nvSpPr>
          <p:cNvPr id="9" name="Slide Number Placeholder 8"/>
          <p:cNvSpPr>
            <a:spLocks noGrp="1"/>
          </p:cNvSpPr>
          <p:nvPr>
            <p:ph type="sldNum" sz="quarter" idx="12"/>
          </p:nvPr>
        </p:nvSpPr>
        <p:spPr/>
        <p:txBody>
          <a:bodyPr/>
          <a:lstStyle/>
          <a:p>
            <a:pPr>
              <a:defRPr/>
            </a:pPr>
            <a:fld id="{305A8F3D-8E77-4661-BEC8-87143B322160}" type="slidenum">
              <a:rPr lang="pt-BR" smtClean="0">
                <a:solidFill>
                  <a:srgbClr val="69676D"/>
                </a:solidFill>
              </a:rPr>
            </a:fld>
            <a:endParaRPr lang="pt-BR">
              <a:solidFill>
                <a:srgbClr val="69676D"/>
              </a:solidFill>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pPr>
              <a:defRPr/>
            </a:pPr>
            <a:fld id="{5132AA2D-55DA-45A9-B0DE-5A9E22CCDA1E}" type="datetime1">
              <a:rPr lang="pt-BR" smtClean="0">
                <a:solidFill>
                  <a:srgbClr val="69676D"/>
                </a:solidFill>
              </a:rPr>
            </a:fld>
            <a:endParaRPr lang="pt-BR">
              <a:solidFill>
                <a:srgbClr val="69676D"/>
              </a:solidFill>
            </a:endParaRPr>
          </a:p>
        </p:txBody>
      </p:sp>
      <p:sp>
        <p:nvSpPr>
          <p:cNvPr id="4" name="Footer Placeholder 3"/>
          <p:cNvSpPr>
            <a:spLocks noGrp="1"/>
          </p:cNvSpPr>
          <p:nvPr>
            <p:ph type="ftr" sz="quarter" idx="11"/>
          </p:nvPr>
        </p:nvSpPr>
        <p:spPr/>
        <p:txBody>
          <a:bodyPr/>
          <a:lstStyle/>
          <a:p>
            <a:pPr>
              <a:defRPr/>
            </a:pPr>
            <a:endParaRPr lang="pt-BR">
              <a:solidFill>
                <a:srgbClr val="69676D"/>
              </a:solidFill>
            </a:endParaRPr>
          </a:p>
        </p:txBody>
      </p:sp>
      <p:sp>
        <p:nvSpPr>
          <p:cNvPr id="5" name="Slide Number Placeholder 4"/>
          <p:cNvSpPr>
            <a:spLocks noGrp="1"/>
          </p:cNvSpPr>
          <p:nvPr>
            <p:ph type="sldNum" sz="quarter" idx="12"/>
          </p:nvPr>
        </p:nvSpPr>
        <p:spPr/>
        <p:txBody>
          <a:bodyPr/>
          <a:lstStyle/>
          <a:p>
            <a:pPr>
              <a:defRPr/>
            </a:pPr>
            <a:fld id="{CF6B9D06-D2CB-4EFA-9DE8-BE8BAD8244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71D526F-EFAC-4B13-86FA-CF7EF7E7E998}" type="datetime1">
              <a:rPr lang="pt-BR" smtClean="0">
                <a:solidFill>
                  <a:srgbClr val="69676D"/>
                </a:solidFill>
              </a:rPr>
            </a:fld>
            <a:endParaRPr lang="pt-BR">
              <a:solidFill>
                <a:srgbClr val="69676D"/>
              </a:solidFill>
            </a:endParaRPr>
          </a:p>
        </p:txBody>
      </p:sp>
      <p:sp>
        <p:nvSpPr>
          <p:cNvPr id="3" name="Footer Placeholder 2"/>
          <p:cNvSpPr>
            <a:spLocks noGrp="1"/>
          </p:cNvSpPr>
          <p:nvPr>
            <p:ph type="ftr" sz="quarter" idx="11"/>
          </p:nvPr>
        </p:nvSpPr>
        <p:spPr/>
        <p:txBody>
          <a:bodyPr/>
          <a:lstStyle/>
          <a:p>
            <a:pPr>
              <a:defRPr/>
            </a:pPr>
            <a:endParaRPr lang="pt-BR">
              <a:solidFill>
                <a:srgbClr val="69676D"/>
              </a:solidFill>
            </a:endParaRPr>
          </a:p>
        </p:txBody>
      </p:sp>
      <p:sp>
        <p:nvSpPr>
          <p:cNvPr id="4" name="Slide Number Placeholder 3"/>
          <p:cNvSpPr>
            <a:spLocks noGrp="1"/>
          </p:cNvSpPr>
          <p:nvPr>
            <p:ph type="sldNum" sz="quarter" idx="12"/>
          </p:nvPr>
        </p:nvSpPr>
        <p:spPr/>
        <p:txBody>
          <a:bodyPr/>
          <a:lstStyle/>
          <a:p>
            <a:pPr>
              <a:defRPr/>
            </a:pPr>
            <a:fld id="{C7F8D873-FFD5-4148-804C-B6D54394A183}"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BE04ACE7-9A77-4B8C-BADA-1A5B60AF89A7}"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9023114-4FDE-4821-9C83-280F59063F4E}" type="slidenum">
              <a:rPr lang="pt-BR" smtClean="0">
                <a:solidFill>
                  <a:srgbClr val="69676D"/>
                </a:solidFill>
              </a:rPr>
            </a:fld>
            <a:endParaRPr lang="pt-BR">
              <a:solidFill>
                <a:srgbClr val="69676D"/>
              </a:solidFill>
            </a:endParaRPr>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sndAc>
      <p:stSnd>
        <p:snd r:embed="rId2" name="camera.wav"/>
      </p:stSnd>
    </p:sndAc>
  </p:transition>
  <p:hf hdr="0" ftr="0" dt="0"/>
</p:sldLayout>
</file>

<file path=ppt/slideLayouts/slideLayout21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endParaRPr lang="pt-BR" smtClean="0"/>
          </a:p>
        </p:txBody>
      </p:sp>
      <p:sp>
        <p:nvSpPr>
          <p:cNvPr id="5" name="Date Placeholder 4"/>
          <p:cNvSpPr>
            <a:spLocks noGrp="1"/>
          </p:cNvSpPr>
          <p:nvPr>
            <p:ph type="dt" sz="half" idx="10"/>
          </p:nvPr>
        </p:nvSpPr>
        <p:spPr/>
        <p:txBody>
          <a:bodyPr/>
          <a:lstStyle/>
          <a:p>
            <a:pPr>
              <a:defRPr/>
            </a:pPr>
            <a:fld id="{E2FC1A88-B178-44A1-BFB5-3B514F7DF44F}" type="datetime1">
              <a:rPr lang="pt-BR" smtClean="0">
                <a:solidFill>
                  <a:srgbClr val="69676D"/>
                </a:solidFill>
              </a:rPr>
            </a:fld>
            <a:endParaRPr lang="pt-BR">
              <a:solidFill>
                <a:srgbClr val="69676D"/>
              </a:solidFill>
            </a:endParaRPr>
          </a:p>
        </p:txBody>
      </p:sp>
      <p:sp>
        <p:nvSpPr>
          <p:cNvPr id="6" name="Footer Placeholder 5"/>
          <p:cNvSpPr>
            <a:spLocks noGrp="1"/>
          </p:cNvSpPr>
          <p:nvPr>
            <p:ph type="ftr" sz="quarter" idx="11"/>
          </p:nvPr>
        </p:nvSpPr>
        <p:spPr/>
        <p:txBody>
          <a:bodyPr/>
          <a:lstStyle/>
          <a:p>
            <a:pPr>
              <a:defRPr/>
            </a:pPr>
            <a:endParaRPr lang="pt-BR">
              <a:solidFill>
                <a:srgbClr val="69676D"/>
              </a:solidFill>
            </a:endParaRPr>
          </a:p>
        </p:txBody>
      </p:sp>
      <p:sp>
        <p:nvSpPr>
          <p:cNvPr id="7" name="Slide Number Placeholder 6"/>
          <p:cNvSpPr>
            <a:spLocks noGrp="1"/>
          </p:cNvSpPr>
          <p:nvPr>
            <p:ph type="sldNum" sz="quarter" idx="12"/>
          </p:nvPr>
        </p:nvSpPr>
        <p:spPr/>
        <p:txBody>
          <a:bodyPr/>
          <a:lstStyle/>
          <a:p>
            <a:pPr>
              <a:defRPr/>
            </a:pPr>
            <a:fld id="{E272AE80-42E1-45E5-966D-5FF2DBD7006E}"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a:p>
        </p:txBody>
      </p:sp>
      <p:sp>
        <p:nvSpPr>
          <p:cNvPr id="4" name="Date Placeholder 3"/>
          <p:cNvSpPr>
            <a:spLocks noGrp="1"/>
          </p:cNvSpPr>
          <p:nvPr>
            <p:ph type="dt" sz="half" idx="10"/>
          </p:nvPr>
        </p:nvSpPr>
        <p:spPr/>
        <p:txBody>
          <a:bodyPr/>
          <a:lstStyle/>
          <a:p>
            <a:pPr>
              <a:defRPr/>
            </a:pPr>
            <a:fld id="{68CAB23A-6920-4AA3-A7DA-E66F86B93AB6}"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D1CA6165-201A-4997-BA99-848BC68218F4}"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10"/>
          </p:nvPr>
        </p:nvSpPr>
        <p:spPr/>
        <p:txBody>
          <a:bodyPr/>
          <a:lstStyle/>
          <a:p>
            <a:pPr>
              <a:defRPr/>
            </a:pPr>
            <a:fld id="{C2C8CB6A-97C6-4A28-B5FA-2A601ED53922}" type="datetime1">
              <a:rPr lang="pt-BR" smtClean="0">
                <a:solidFill>
                  <a:srgbClr val="69676D"/>
                </a:solidFill>
              </a:rPr>
            </a:fld>
            <a:endParaRPr lang="pt-BR">
              <a:solidFill>
                <a:srgbClr val="69676D"/>
              </a:solidFill>
            </a:endParaRPr>
          </a:p>
        </p:txBody>
      </p:sp>
      <p:sp>
        <p:nvSpPr>
          <p:cNvPr id="5" name="Footer Placeholder 4"/>
          <p:cNvSpPr>
            <a:spLocks noGrp="1"/>
          </p:cNvSpPr>
          <p:nvPr>
            <p:ph type="ftr" sz="quarter" idx="11"/>
          </p:nvPr>
        </p:nvSpPr>
        <p:spPr/>
        <p:txBody>
          <a:bodyPr/>
          <a:lstStyle/>
          <a:p>
            <a:pPr>
              <a:defRPr/>
            </a:pPr>
            <a:endParaRPr lang="pt-BR">
              <a:solidFill>
                <a:srgbClr val="69676D"/>
              </a:solidFill>
            </a:endParaRPr>
          </a:p>
        </p:txBody>
      </p:sp>
      <p:sp>
        <p:nvSpPr>
          <p:cNvPr id="6" name="Slide Number Placeholder 5"/>
          <p:cNvSpPr>
            <a:spLocks noGrp="1"/>
          </p:cNvSpPr>
          <p:nvPr>
            <p:ph type="sldNum" sz="quarter" idx="12"/>
          </p:nvPr>
        </p:nvSpPr>
        <p:spPr/>
        <p:txBody>
          <a:bodyPr/>
          <a:lstStyle/>
          <a:p>
            <a:pPr>
              <a:defRPr/>
            </a:pPr>
            <a:fld id="{2BDA8ADC-96C9-424E-8730-DB8A4E4480CC}" type="slidenum">
              <a:rPr lang="pt-BR" smtClean="0">
                <a:solidFill>
                  <a:srgbClr val="69676D"/>
                </a:solidFill>
              </a:rPr>
            </a:fld>
            <a:endParaRPr lang="pt-BR">
              <a:solidFill>
                <a:srgbClr val="69676D"/>
              </a:solidFill>
            </a:endParaRPr>
          </a:p>
        </p:txBody>
      </p:sp>
    </p:spTree>
  </p:cSld>
  <p:clrMapOvr>
    <a:masterClrMapping/>
  </p:clrMapOvr>
  <p:transition>
    <p:dissolve/>
    <p:sndAc>
      <p:stSnd>
        <p:snd r:embed="rId2" name="camera.wav"/>
      </p:stSnd>
    </p:sndAc>
  </p:transition>
  <p:hf hdr="0" ftr="0" dt="0"/>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487EEDC-F3B7-4568-9D59-A49E2A86A2E9}"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F7AE6D9E-CC42-47DB-9795-A32B9805AAC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1"/>
            <a:ext cx="78867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endParaRPr lang="pt-BR" smtClean="0"/>
          </a:p>
        </p:txBody>
      </p:sp>
      <p:sp>
        <p:nvSpPr>
          <p:cNvPr id="4" name="Espaço Reservado para Data 3"/>
          <p:cNvSpPr>
            <a:spLocks noGrp="1"/>
          </p:cNvSpPr>
          <p:nvPr>
            <p:ph type="dt" sz="half" idx="10"/>
          </p:nvPr>
        </p:nvSpPr>
        <p:spPr/>
        <p:txBody>
          <a:bodyPr/>
          <a:lstStyle/>
          <a:p>
            <a:fld id="{C2630D96-43B5-4B57-A526-EB3E934DB9DB}"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Data 4"/>
          <p:cNvSpPr>
            <a:spLocks noGrp="1"/>
          </p:cNvSpPr>
          <p:nvPr>
            <p:ph type="dt" sz="half" idx="10"/>
          </p:nvPr>
        </p:nvSpPr>
        <p:spPr/>
        <p:txBody>
          <a:bodyPr/>
          <a:lstStyle/>
          <a:p>
            <a:fld id="{A56806C8-0547-46EC-8D73-E7FDA033F831}"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8"/>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5" name="Espaço Reservado para Texto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endParaRPr lang="pt-BR" smtClean="0"/>
          </a:p>
        </p:txBody>
      </p:sp>
      <p:sp>
        <p:nvSpPr>
          <p:cNvPr id="6" name="Espaço Reservado para Conteúdo 5"/>
          <p:cNvSpPr>
            <a:spLocks noGrp="1"/>
          </p:cNvSpPr>
          <p:nvPr>
            <p:ph sz="quarter" idx="4"/>
          </p:nvPr>
        </p:nvSpPr>
        <p:spPr>
          <a:xfrm>
            <a:off x="4629151" y="2505075"/>
            <a:ext cx="3887391" cy="3684588"/>
          </a:xfrm>
        </p:spPr>
        <p:txBody>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7" name="Espaço Reservado para Data 6"/>
          <p:cNvSpPr>
            <a:spLocks noGrp="1"/>
          </p:cNvSpPr>
          <p:nvPr>
            <p:ph type="dt" sz="half" idx="10"/>
          </p:nvPr>
        </p:nvSpPr>
        <p:spPr/>
        <p:txBody>
          <a:bodyPr/>
          <a:lstStyle/>
          <a:p>
            <a:fld id="{F65A3B13-3E01-4875-AEA8-ECF396FCF818}" type="datetime1">
              <a:rPr lang="pt-BR" smtClean="0">
                <a:solidFill>
                  <a:prstClr val="black">
                    <a:tint val="75000"/>
                  </a:prstClr>
                </a:solidFill>
              </a:rPr>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7BB0ECD-B734-41AC-B6EF-EE2F3267E98F}" type="datetime1">
              <a:rPr lang="pt-BR" smtClean="0">
                <a:solidFill>
                  <a:prstClr val="black">
                    <a:tint val="75000"/>
                  </a:prstClr>
                </a:solidFill>
              </a:rPr>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9B1BC2A-FE50-483B-A067-93B4B2CB1D67}" type="datetime1">
              <a:rPr lang="pt-BR" smtClean="0">
                <a:solidFill>
                  <a:prstClr val="black">
                    <a:tint val="75000"/>
                  </a:prstClr>
                </a:solidFill>
              </a:rPr>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E6BF28A9-4D47-4223-A844-EBE7F01FDEA4}"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endParaRPr lang="pt-BR" smtClean="0"/>
          </a:p>
        </p:txBody>
      </p:sp>
      <p:sp>
        <p:nvSpPr>
          <p:cNvPr id="5" name="Espaço Reservado para Data 4"/>
          <p:cNvSpPr>
            <a:spLocks noGrp="1"/>
          </p:cNvSpPr>
          <p:nvPr>
            <p:ph type="dt" sz="half" idx="10"/>
          </p:nvPr>
        </p:nvSpPr>
        <p:spPr/>
        <p:txBody>
          <a:bodyPr/>
          <a:lstStyle/>
          <a:p>
            <a:fld id="{4181D808-B3F0-4021-81C3-039C410A2CF7}" type="datetime1">
              <a:rPr lang="pt-BR" smtClean="0">
                <a:solidFill>
                  <a:prstClr val="black">
                    <a:tint val="75000"/>
                  </a:prstClr>
                </a:solidFill>
              </a:rPr>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E680A8E9-54F9-4402-83EE-23B3F0CA26E1}"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1" y="365125"/>
            <a:ext cx="5800725" cy="5811838"/>
          </a:xfrm>
        </p:spPr>
        <p:txBody>
          <a:bodyPr vert="eaVert"/>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pt-BR"/>
          </a:p>
        </p:txBody>
      </p:sp>
      <p:sp>
        <p:nvSpPr>
          <p:cNvPr id="4" name="Espaço Reservado para Data 3"/>
          <p:cNvSpPr>
            <a:spLocks noGrp="1"/>
          </p:cNvSpPr>
          <p:nvPr>
            <p:ph type="dt" sz="half" idx="10"/>
          </p:nvPr>
        </p:nvSpPr>
        <p:spPr/>
        <p:txBody>
          <a:bodyPr/>
          <a:lstStyle/>
          <a:p>
            <a:fld id="{2BE31765-A0E6-4AB9-9E84-5CB2184B7932}"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3" Type="http://schemas.openxmlformats.org/officeDocument/2006/relationships/theme" Target="../theme/theme2.xml"/><Relationship Id="rId12" Type="http://schemas.openxmlformats.org/officeDocument/2006/relationships/image" Target="../media/image4.png"/><Relationship Id="rId11" Type="http://schemas.openxmlformats.org/officeDocument/2006/relationships/image" Target="../media/image1.png"/><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4" Type="http://schemas.openxmlformats.org/officeDocument/2006/relationships/theme" Target="../theme/theme3.xml"/><Relationship Id="rId13" Type="http://schemas.openxmlformats.org/officeDocument/2006/relationships/image" Target="../media/image4.png"/><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4" Type="http://schemas.openxmlformats.org/officeDocument/2006/relationships/theme" Target="../theme/theme4.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audio" Target="../media/audio1.wav"/><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image" Target="../media/image8.jpeg"/><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6" Type="http://schemas.openxmlformats.org/officeDocument/2006/relationships/theme" Target="../theme/theme7.xml"/><Relationship Id="rId15" Type="http://schemas.openxmlformats.org/officeDocument/2006/relationships/slideLayout" Target="../slideLayouts/slideLayout85.xml"/><Relationship Id="rId14" Type="http://schemas.openxmlformats.org/officeDocument/2006/relationships/slideLayout" Target="../slideLayouts/slideLayout84.xml"/><Relationship Id="rId13" Type="http://schemas.openxmlformats.org/officeDocument/2006/relationships/slideLayout" Target="../slideLayouts/slideLayout83.xml"/><Relationship Id="rId12" Type="http://schemas.openxmlformats.org/officeDocument/2006/relationships/slideLayout" Target="../slideLayouts/slideLayout82.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4.xml"/><Relationship Id="rId8" Type="http://schemas.openxmlformats.org/officeDocument/2006/relationships/slideLayout" Target="../slideLayouts/slideLayout93.xml"/><Relationship Id="rId7" Type="http://schemas.openxmlformats.org/officeDocument/2006/relationships/slideLayout" Target="../slideLayouts/slideLayout92.xml"/><Relationship Id="rId6" Type="http://schemas.openxmlformats.org/officeDocument/2006/relationships/slideLayout" Target="../slideLayouts/slideLayout91.xml"/><Relationship Id="rId5" Type="http://schemas.openxmlformats.org/officeDocument/2006/relationships/slideLayout" Target="../slideLayouts/slideLayout90.xml"/><Relationship Id="rId4" Type="http://schemas.openxmlformats.org/officeDocument/2006/relationships/slideLayout" Target="../slideLayouts/slideLayout89.xml"/><Relationship Id="rId3" Type="http://schemas.openxmlformats.org/officeDocument/2006/relationships/slideLayout" Target="../slideLayouts/slideLayout88.xml"/><Relationship Id="rId2" Type="http://schemas.openxmlformats.org/officeDocument/2006/relationships/slideLayout" Target="../slideLayouts/slideLayout87.xml"/><Relationship Id="rId14" Type="http://schemas.openxmlformats.org/officeDocument/2006/relationships/theme" Target="../theme/theme8.xml"/><Relationship Id="rId13" Type="http://schemas.openxmlformats.org/officeDocument/2006/relationships/slideLayout" Target="../slideLayouts/slideLayout98.xml"/><Relationship Id="rId12" Type="http://schemas.openxmlformats.org/officeDocument/2006/relationships/slideLayout" Target="../slideLayouts/slideLayout97.xml"/><Relationship Id="rId11" Type="http://schemas.openxmlformats.org/officeDocument/2006/relationships/slideLayout" Target="../slideLayouts/slideLayout96.xml"/><Relationship Id="rId10" Type="http://schemas.openxmlformats.org/officeDocument/2006/relationships/slideLayout" Target="../slideLayouts/slideLayout95.xml"/><Relationship Id="rId1"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07.xml"/><Relationship Id="rId8" Type="http://schemas.openxmlformats.org/officeDocument/2006/relationships/slideLayout" Target="../slideLayouts/slideLayout106.xml"/><Relationship Id="rId7" Type="http://schemas.openxmlformats.org/officeDocument/2006/relationships/slideLayout" Target="../slideLayouts/slideLayout105.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4" Type="http://schemas.openxmlformats.org/officeDocument/2006/relationships/slideLayout" Target="../slideLayouts/slideLayout102.xml"/><Relationship Id="rId3" Type="http://schemas.openxmlformats.org/officeDocument/2006/relationships/slideLayout" Target="../slideLayouts/slideLayout101.xml"/><Relationship Id="rId2" Type="http://schemas.openxmlformats.org/officeDocument/2006/relationships/slideLayout" Target="../slideLayouts/slideLayout100.xml"/><Relationship Id="rId13" Type="http://schemas.openxmlformats.org/officeDocument/2006/relationships/theme" Target="../theme/theme9.xml"/><Relationship Id="rId12" Type="http://schemas.openxmlformats.org/officeDocument/2006/relationships/audio" Target="../media/audio1.wav"/><Relationship Id="rId11" Type="http://schemas.openxmlformats.org/officeDocument/2006/relationships/slideLayout" Target="../slideLayouts/slideLayout109.xml"/><Relationship Id="rId10" Type="http://schemas.openxmlformats.org/officeDocument/2006/relationships/slideLayout" Target="../slideLayouts/slideLayout108.xml"/><Relationship Id="rId1"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18.xml"/><Relationship Id="rId8" Type="http://schemas.openxmlformats.org/officeDocument/2006/relationships/slideLayout" Target="../slideLayouts/slideLayout117.xml"/><Relationship Id="rId7" Type="http://schemas.openxmlformats.org/officeDocument/2006/relationships/slideLayout" Target="../slideLayouts/slideLayout116.xml"/><Relationship Id="rId6" Type="http://schemas.openxmlformats.org/officeDocument/2006/relationships/slideLayout" Target="../slideLayouts/slideLayout115.xml"/><Relationship Id="rId5" Type="http://schemas.openxmlformats.org/officeDocument/2006/relationships/slideLayout" Target="../slideLayouts/slideLayout114.xml"/><Relationship Id="rId4" Type="http://schemas.openxmlformats.org/officeDocument/2006/relationships/slideLayout" Target="../slideLayouts/slideLayout113.xml"/><Relationship Id="rId3" Type="http://schemas.openxmlformats.org/officeDocument/2006/relationships/slideLayout" Target="../slideLayouts/slideLayout112.xml"/><Relationship Id="rId2" Type="http://schemas.openxmlformats.org/officeDocument/2006/relationships/slideLayout" Target="../slideLayouts/slideLayout111.xml"/><Relationship Id="rId13" Type="http://schemas.openxmlformats.org/officeDocument/2006/relationships/theme" Target="../theme/theme10.xml"/><Relationship Id="rId12" Type="http://schemas.openxmlformats.org/officeDocument/2006/relationships/image" Target="../media/image8.jpeg"/><Relationship Id="rId11" Type="http://schemas.openxmlformats.org/officeDocument/2006/relationships/slideLayout" Target="../slideLayouts/slideLayout120.xml"/><Relationship Id="rId10" Type="http://schemas.openxmlformats.org/officeDocument/2006/relationships/slideLayout" Target="../slideLayouts/slideLayout119.xml"/><Relationship Id="rId1"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29.xml"/><Relationship Id="rId8" Type="http://schemas.openxmlformats.org/officeDocument/2006/relationships/slideLayout" Target="../slideLayouts/slideLayout128.xml"/><Relationship Id="rId7" Type="http://schemas.openxmlformats.org/officeDocument/2006/relationships/slideLayout" Target="../slideLayouts/slideLayout127.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3" Type="http://schemas.openxmlformats.org/officeDocument/2006/relationships/slideLayout" Target="../slideLayouts/slideLayout123.xml"/><Relationship Id="rId2" Type="http://schemas.openxmlformats.org/officeDocument/2006/relationships/slideLayout" Target="../slideLayouts/slideLayout122.xml"/><Relationship Id="rId14" Type="http://schemas.openxmlformats.org/officeDocument/2006/relationships/theme" Target="../theme/theme11.xml"/><Relationship Id="rId13" Type="http://schemas.openxmlformats.org/officeDocument/2006/relationships/image" Target="../media/image4.png"/><Relationship Id="rId12" Type="http://schemas.openxmlformats.org/officeDocument/2006/relationships/slideLayout" Target="../slideLayouts/slideLayout132.xml"/><Relationship Id="rId11" Type="http://schemas.openxmlformats.org/officeDocument/2006/relationships/slideLayout" Target="../slideLayouts/slideLayout131.xml"/><Relationship Id="rId10" Type="http://schemas.openxmlformats.org/officeDocument/2006/relationships/slideLayout" Target="../slideLayouts/slideLayout130.xml"/><Relationship Id="rId1" Type="http://schemas.openxmlformats.org/officeDocument/2006/relationships/slideLayout" Target="../slideLayouts/slideLayout12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41.xml"/><Relationship Id="rId8" Type="http://schemas.openxmlformats.org/officeDocument/2006/relationships/slideLayout" Target="../slideLayouts/slideLayout140.xml"/><Relationship Id="rId7" Type="http://schemas.openxmlformats.org/officeDocument/2006/relationships/slideLayout" Target="../slideLayouts/slideLayout139.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3" Type="http://schemas.openxmlformats.org/officeDocument/2006/relationships/slideLayout" Target="../slideLayouts/slideLayout135.xml"/><Relationship Id="rId2" Type="http://schemas.openxmlformats.org/officeDocument/2006/relationships/slideLayout" Target="../slideLayouts/slideLayout134.xml"/><Relationship Id="rId15" Type="http://schemas.openxmlformats.org/officeDocument/2006/relationships/theme" Target="../theme/theme12.xml"/><Relationship Id="rId14" Type="http://schemas.openxmlformats.org/officeDocument/2006/relationships/slideLayout" Target="../slideLayouts/slideLayout146.xml"/><Relationship Id="rId13" Type="http://schemas.openxmlformats.org/officeDocument/2006/relationships/slideLayout" Target="../slideLayouts/slideLayout145.xml"/><Relationship Id="rId12" Type="http://schemas.openxmlformats.org/officeDocument/2006/relationships/slideLayout" Target="../slideLayouts/slideLayout144.xml"/><Relationship Id="rId11" Type="http://schemas.openxmlformats.org/officeDocument/2006/relationships/slideLayout" Target="../slideLayouts/slideLayout143.xml"/><Relationship Id="rId10" Type="http://schemas.openxmlformats.org/officeDocument/2006/relationships/slideLayout" Target="../slideLayouts/slideLayout142.xml"/><Relationship Id="rId1" Type="http://schemas.openxmlformats.org/officeDocument/2006/relationships/slideLayout" Target="../slideLayouts/slideLayout133.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55.xml"/><Relationship Id="rId8" Type="http://schemas.openxmlformats.org/officeDocument/2006/relationships/slideLayout" Target="../slideLayouts/slideLayout154.xml"/><Relationship Id="rId7" Type="http://schemas.openxmlformats.org/officeDocument/2006/relationships/slideLayout" Target="../slideLayouts/slideLayout153.xml"/><Relationship Id="rId6" Type="http://schemas.openxmlformats.org/officeDocument/2006/relationships/slideLayout" Target="../slideLayouts/slideLayout152.xml"/><Relationship Id="rId5" Type="http://schemas.openxmlformats.org/officeDocument/2006/relationships/slideLayout" Target="../slideLayouts/slideLayout151.xml"/><Relationship Id="rId4" Type="http://schemas.openxmlformats.org/officeDocument/2006/relationships/slideLayout" Target="../slideLayouts/slideLayout150.xml"/><Relationship Id="rId3" Type="http://schemas.openxmlformats.org/officeDocument/2006/relationships/slideLayout" Target="../slideLayouts/slideLayout149.xml"/><Relationship Id="rId2" Type="http://schemas.openxmlformats.org/officeDocument/2006/relationships/slideLayout" Target="../slideLayouts/slideLayout148.xml"/><Relationship Id="rId14" Type="http://schemas.openxmlformats.org/officeDocument/2006/relationships/theme" Target="../theme/theme13.xml"/><Relationship Id="rId13" Type="http://schemas.openxmlformats.org/officeDocument/2006/relationships/slideLayout" Target="../slideLayouts/slideLayout159.xml"/><Relationship Id="rId12" Type="http://schemas.openxmlformats.org/officeDocument/2006/relationships/slideLayout" Target="../slideLayouts/slideLayout158.xml"/><Relationship Id="rId11" Type="http://schemas.openxmlformats.org/officeDocument/2006/relationships/slideLayout" Target="../slideLayouts/slideLayout157.xml"/><Relationship Id="rId10" Type="http://schemas.openxmlformats.org/officeDocument/2006/relationships/slideLayout" Target="../slideLayouts/slideLayout156.xml"/><Relationship Id="rId1" Type="http://schemas.openxmlformats.org/officeDocument/2006/relationships/slideLayout" Target="../slideLayouts/slideLayout147.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68.xml"/><Relationship Id="rId8" Type="http://schemas.openxmlformats.org/officeDocument/2006/relationships/slideLayout" Target="../slideLayouts/slideLayout167.xml"/><Relationship Id="rId7" Type="http://schemas.openxmlformats.org/officeDocument/2006/relationships/slideLayout" Target="../slideLayouts/slideLayout166.xml"/><Relationship Id="rId6" Type="http://schemas.openxmlformats.org/officeDocument/2006/relationships/slideLayout" Target="../slideLayouts/slideLayout165.xml"/><Relationship Id="rId5" Type="http://schemas.openxmlformats.org/officeDocument/2006/relationships/slideLayout" Target="../slideLayouts/slideLayout164.xml"/><Relationship Id="rId4" Type="http://schemas.openxmlformats.org/officeDocument/2006/relationships/slideLayout" Target="../slideLayouts/slideLayout163.xml"/><Relationship Id="rId3" Type="http://schemas.openxmlformats.org/officeDocument/2006/relationships/slideLayout" Target="../slideLayouts/slideLayout162.xml"/><Relationship Id="rId2" Type="http://schemas.openxmlformats.org/officeDocument/2006/relationships/slideLayout" Target="../slideLayouts/slideLayout161.xml"/><Relationship Id="rId13" Type="http://schemas.openxmlformats.org/officeDocument/2006/relationships/theme" Target="../theme/theme14.xml"/><Relationship Id="rId12" Type="http://schemas.openxmlformats.org/officeDocument/2006/relationships/audio" Target="../media/audio1.wav"/><Relationship Id="rId11" Type="http://schemas.openxmlformats.org/officeDocument/2006/relationships/slideLayout" Target="../slideLayouts/slideLayout170.xml"/><Relationship Id="rId10" Type="http://schemas.openxmlformats.org/officeDocument/2006/relationships/slideLayout" Target="../slideLayouts/slideLayout169.xml"/><Relationship Id="rId1" Type="http://schemas.openxmlformats.org/officeDocument/2006/relationships/slideLayout" Target="../slideLayouts/slideLayout160.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79.xml"/><Relationship Id="rId8" Type="http://schemas.openxmlformats.org/officeDocument/2006/relationships/slideLayout" Target="../slideLayouts/slideLayout178.xml"/><Relationship Id="rId7" Type="http://schemas.openxmlformats.org/officeDocument/2006/relationships/slideLayout" Target="../slideLayouts/slideLayout177.xml"/><Relationship Id="rId6" Type="http://schemas.openxmlformats.org/officeDocument/2006/relationships/slideLayout" Target="../slideLayouts/slideLayout176.xml"/><Relationship Id="rId5" Type="http://schemas.openxmlformats.org/officeDocument/2006/relationships/slideLayout" Target="../slideLayouts/slideLayout175.xml"/><Relationship Id="rId4" Type="http://schemas.openxmlformats.org/officeDocument/2006/relationships/slideLayout" Target="../slideLayouts/slideLayout174.xml"/><Relationship Id="rId3" Type="http://schemas.openxmlformats.org/officeDocument/2006/relationships/slideLayout" Target="../slideLayouts/slideLayout173.xml"/><Relationship Id="rId2" Type="http://schemas.openxmlformats.org/officeDocument/2006/relationships/slideLayout" Target="../slideLayouts/slideLayout172.xml"/><Relationship Id="rId13" Type="http://schemas.openxmlformats.org/officeDocument/2006/relationships/theme" Target="../theme/theme15.xml"/><Relationship Id="rId12" Type="http://schemas.openxmlformats.org/officeDocument/2006/relationships/image" Target="../media/image8.jpeg"/><Relationship Id="rId11" Type="http://schemas.openxmlformats.org/officeDocument/2006/relationships/slideLayout" Target="../slideLayouts/slideLayout181.xml"/><Relationship Id="rId10" Type="http://schemas.openxmlformats.org/officeDocument/2006/relationships/slideLayout" Target="../slideLayouts/slideLayout180.xml"/><Relationship Id="rId1" Type="http://schemas.openxmlformats.org/officeDocument/2006/relationships/slideLayout" Target="../slideLayouts/slideLayout171.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90.xml"/><Relationship Id="rId8" Type="http://schemas.openxmlformats.org/officeDocument/2006/relationships/slideLayout" Target="../slideLayouts/slideLayout189.xml"/><Relationship Id="rId7" Type="http://schemas.openxmlformats.org/officeDocument/2006/relationships/slideLayout" Target="../slideLayouts/slideLayout188.xml"/><Relationship Id="rId6" Type="http://schemas.openxmlformats.org/officeDocument/2006/relationships/slideLayout" Target="../slideLayouts/slideLayout187.xml"/><Relationship Id="rId5" Type="http://schemas.openxmlformats.org/officeDocument/2006/relationships/slideLayout" Target="../slideLayouts/slideLayout186.xml"/><Relationship Id="rId4" Type="http://schemas.openxmlformats.org/officeDocument/2006/relationships/slideLayout" Target="../slideLayouts/slideLayout185.xml"/><Relationship Id="rId3" Type="http://schemas.openxmlformats.org/officeDocument/2006/relationships/slideLayout" Target="../slideLayouts/slideLayout184.xml"/><Relationship Id="rId2" Type="http://schemas.openxmlformats.org/officeDocument/2006/relationships/slideLayout" Target="../slideLayouts/slideLayout183.xml"/><Relationship Id="rId12" Type="http://schemas.openxmlformats.org/officeDocument/2006/relationships/theme" Target="../theme/theme16.xml"/><Relationship Id="rId11" Type="http://schemas.openxmlformats.org/officeDocument/2006/relationships/slideLayout" Target="../slideLayouts/slideLayout192.xml"/><Relationship Id="rId10" Type="http://schemas.openxmlformats.org/officeDocument/2006/relationships/slideLayout" Target="../slideLayouts/slideLayout191.xml"/><Relationship Id="rId1" Type="http://schemas.openxmlformats.org/officeDocument/2006/relationships/slideLayout" Target="../slideLayouts/slideLayout182.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201.xml"/><Relationship Id="rId8" Type="http://schemas.openxmlformats.org/officeDocument/2006/relationships/slideLayout" Target="../slideLayouts/slideLayout200.xml"/><Relationship Id="rId7" Type="http://schemas.openxmlformats.org/officeDocument/2006/relationships/slideLayout" Target="../slideLayouts/slideLayout199.xml"/><Relationship Id="rId6" Type="http://schemas.openxmlformats.org/officeDocument/2006/relationships/slideLayout" Target="../slideLayouts/slideLayout198.xml"/><Relationship Id="rId5" Type="http://schemas.openxmlformats.org/officeDocument/2006/relationships/slideLayout" Target="../slideLayouts/slideLayout197.xml"/><Relationship Id="rId4" Type="http://schemas.openxmlformats.org/officeDocument/2006/relationships/slideLayout" Target="../slideLayouts/slideLayout196.xml"/><Relationship Id="rId3" Type="http://schemas.openxmlformats.org/officeDocument/2006/relationships/slideLayout" Target="../slideLayouts/slideLayout195.xml"/><Relationship Id="rId2" Type="http://schemas.openxmlformats.org/officeDocument/2006/relationships/slideLayout" Target="../slideLayouts/slideLayout194.xml"/><Relationship Id="rId14" Type="http://schemas.openxmlformats.org/officeDocument/2006/relationships/theme" Target="../theme/theme17.xml"/><Relationship Id="rId13" Type="http://schemas.openxmlformats.org/officeDocument/2006/relationships/slideLayout" Target="../slideLayouts/slideLayout205.xml"/><Relationship Id="rId12" Type="http://schemas.openxmlformats.org/officeDocument/2006/relationships/slideLayout" Target="../slideLayouts/slideLayout204.xml"/><Relationship Id="rId11" Type="http://schemas.openxmlformats.org/officeDocument/2006/relationships/slideLayout" Target="../slideLayouts/slideLayout203.xml"/><Relationship Id="rId10" Type="http://schemas.openxmlformats.org/officeDocument/2006/relationships/slideLayout" Target="../slideLayouts/slideLayout202.xml"/><Relationship Id="rId1" Type="http://schemas.openxmlformats.org/officeDocument/2006/relationships/slideLayout" Target="../slideLayouts/slideLayout193.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214.xml"/><Relationship Id="rId8" Type="http://schemas.openxmlformats.org/officeDocument/2006/relationships/slideLayout" Target="../slideLayouts/slideLayout213.xml"/><Relationship Id="rId7" Type="http://schemas.openxmlformats.org/officeDocument/2006/relationships/slideLayout" Target="../slideLayouts/slideLayout212.xml"/><Relationship Id="rId6" Type="http://schemas.openxmlformats.org/officeDocument/2006/relationships/slideLayout" Target="../slideLayouts/slideLayout211.xml"/><Relationship Id="rId5" Type="http://schemas.openxmlformats.org/officeDocument/2006/relationships/slideLayout" Target="../slideLayouts/slideLayout210.xml"/><Relationship Id="rId4" Type="http://schemas.openxmlformats.org/officeDocument/2006/relationships/slideLayout" Target="../slideLayouts/slideLayout209.xml"/><Relationship Id="rId3" Type="http://schemas.openxmlformats.org/officeDocument/2006/relationships/slideLayout" Target="../slideLayouts/slideLayout208.xml"/><Relationship Id="rId2" Type="http://schemas.openxmlformats.org/officeDocument/2006/relationships/slideLayout" Target="../slideLayouts/slideLayout207.xml"/><Relationship Id="rId13" Type="http://schemas.openxmlformats.org/officeDocument/2006/relationships/theme" Target="../theme/theme18.xml"/><Relationship Id="rId12" Type="http://schemas.openxmlformats.org/officeDocument/2006/relationships/audio" Target="../media/audio1.wav"/><Relationship Id="rId11" Type="http://schemas.openxmlformats.org/officeDocument/2006/relationships/slideLayout" Target="../slideLayouts/slideLayout216.xml"/><Relationship Id="rId10" Type="http://schemas.openxmlformats.org/officeDocument/2006/relationships/slideLayout" Target="../slideLayouts/slideLayout215.xml"/><Relationship Id="rId1" Type="http://schemas.openxmlformats.org/officeDocument/2006/relationships/slideLayout" Target="../slideLayouts/slideLayout206.xml"/></Relationships>
</file>

<file path=ppt/slideMasters/_rels/slideMaster19.xml.rels><?xml version="1.0" encoding="UTF-8" standalone="yes"?>
<Relationships xmlns="http://schemas.openxmlformats.org/package/2006/relationships"><Relationship Id="rId9" Type="http://schemas.openxmlformats.org/officeDocument/2006/relationships/slideLayout" Target="../slideLayouts/slideLayout225.xml"/><Relationship Id="rId8" Type="http://schemas.openxmlformats.org/officeDocument/2006/relationships/slideLayout" Target="../slideLayouts/slideLayout224.xml"/><Relationship Id="rId7" Type="http://schemas.openxmlformats.org/officeDocument/2006/relationships/slideLayout" Target="../slideLayouts/slideLayout223.xml"/><Relationship Id="rId6" Type="http://schemas.openxmlformats.org/officeDocument/2006/relationships/slideLayout" Target="../slideLayouts/slideLayout222.xml"/><Relationship Id="rId5" Type="http://schemas.openxmlformats.org/officeDocument/2006/relationships/slideLayout" Target="../slideLayouts/slideLayout221.xml"/><Relationship Id="rId4" Type="http://schemas.openxmlformats.org/officeDocument/2006/relationships/slideLayout" Target="../slideLayouts/slideLayout220.xml"/><Relationship Id="rId3" Type="http://schemas.openxmlformats.org/officeDocument/2006/relationships/slideLayout" Target="../slideLayouts/slideLayout219.xml"/><Relationship Id="rId2" Type="http://schemas.openxmlformats.org/officeDocument/2006/relationships/slideLayout" Target="../slideLayouts/slideLayout218.xml"/><Relationship Id="rId13" Type="http://schemas.openxmlformats.org/officeDocument/2006/relationships/theme" Target="../theme/theme19.xml"/><Relationship Id="rId12" Type="http://schemas.openxmlformats.org/officeDocument/2006/relationships/image" Target="../media/image8.jpeg"/><Relationship Id="rId11" Type="http://schemas.openxmlformats.org/officeDocument/2006/relationships/slideLayout" Target="../slideLayouts/slideLayout227.xml"/><Relationship Id="rId10" Type="http://schemas.openxmlformats.org/officeDocument/2006/relationships/slideLayout" Target="../slideLayouts/slideLayout226.xml"/><Relationship Id="rId1" Type="http://schemas.openxmlformats.org/officeDocument/2006/relationships/slideLayout" Target="../slideLayouts/slideLayout2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alphaModFix amt="5000"/>
            <a:lum/>
          </a:blip>
          <a:srcRect/>
          <a:stretch>
            <a:fillRect l="15000" r="15000"/>
          </a:stretch>
        </a:blipFill>
        <a:effectLst/>
      </p:bgPr>
    </p:bg>
    <p:spTree>
      <p:nvGrpSpPr>
        <p:cNvPr id="1" name=""/>
        <p:cNvGrpSpPr/>
        <p:nvPr/>
      </p:nvGrpSpPr>
      <p:grpSpPr>
        <a:xfrm>
          <a:off x="0" y="0"/>
          <a:ext cx="0" cy="0"/>
          <a:chOff x="0" y="0"/>
          <a:chExt cx="0" cy="0"/>
        </a:xfrm>
      </p:grpSpPr>
      <p:pic>
        <p:nvPicPr>
          <p:cNvPr id="1026" name="Picture 2" descr="2modelos de apresentação para SM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 y="0"/>
            <a:ext cx="9174163"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thruBlk="1"/>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
            <a:lum/>
          </a:blip>
          <a:srcRect/>
          <a:stretch>
            <a:fillRect l="15000" r="15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4217" y="0"/>
            <a:ext cx="9136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transition spd="med">
    <p:fade/>
  </p:transition>
  <p:hf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5865">
          <a:solidFill>
            <a:schemeClr val="tx1"/>
          </a:solidFill>
          <a:latin typeface="Calibri" panose="020F0502020204030204" pitchFamily="34" charset="0"/>
        </a:defRPr>
      </a:lvl2pPr>
      <a:lvl3pPr algn="ctr" rtl="0" eaLnBrk="0" fontAlgn="base" hangingPunct="0">
        <a:spcBef>
          <a:spcPct val="0"/>
        </a:spcBef>
        <a:spcAft>
          <a:spcPct val="0"/>
        </a:spcAft>
        <a:defRPr sz="5865">
          <a:solidFill>
            <a:schemeClr val="tx1"/>
          </a:solidFill>
          <a:latin typeface="Calibri" panose="020F0502020204030204" pitchFamily="34" charset="0"/>
        </a:defRPr>
      </a:lvl3pPr>
      <a:lvl4pPr algn="ctr" rtl="0" eaLnBrk="0" fontAlgn="base" hangingPunct="0">
        <a:spcBef>
          <a:spcPct val="0"/>
        </a:spcBef>
        <a:spcAft>
          <a:spcPct val="0"/>
        </a:spcAft>
        <a:defRPr sz="5865">
          <a:solidFill>
            <a:schemeClr val="tx1"/>
          </a:solidFill>
          <a:latin typeface="Calibri" panose="020F0502020204030204" pitchFamily="34" charset="0"/>
        </a:defRPr>
      </a:lvl4pPr>
      <a:lvl5pPr algn="ctr" rtl="0" eaLnBrk="0" fontAlgn="base" hangingPunct="0">
        <a:spcBef>
          <a:spcPct val="0"/>
        </a:spcBef>
        <a:spcAft>
          <a:spcPct val="0"/>
        </a:spcAft>
        <a:defRPr sz="5865">
          <a:solidFill>
            <a:schemeClr val="tx1"/>
          </a:solidFill>
          <a:latin typeface="Calibri" panose="020F0502020204030204" pitchFamily="34" charset="0"/>
        </a:defRPr>
      </a:lvl5pPr>
      <a:lvl6pPr marL="609600" algn="ctr" rtl="0" fontAlgn="base">
        <a:spcBef>
          <a:spcPct val="0"/>
        </a:spcBef>
        <a:spcAft>
          <a:spcPct val="0"/>
        </a:spcAft>
        <a:defRPr sz="5865">
          <a:solidFill>
            <a:schemeClr val="tx1"/>
          </a:solidFill>
          <a:latin typeface="Calibri" panose="020F0502020204030204" pitchFamily="34" charset="0"/>
        </a:defRPr>
      </a:lvl6pPr>
      <a:lvl7pPr marL="1219200" algn="ctr" rtl="0" fontAlgn="base">
        <a:spcBef>
          <a:spcPct val="0"/>
        </a:spcBef>
        <a:spcAft>
          <a:spcPct val="0"/>
        </a:spcAft>
        <a:defRPr sz="5865">
          <a:solidFill>
            <a:schemeClr val="tx1"/>
          </a:solidFill>
          <a:latin typeface="Calibri" panose="020F0502020204030204" pitchFamily="34" charset="0"/>
        </a:defRPr>
      </a:lvl7pPr>
      <a:lvl8pPr marL="1828800" algn="ctr" rtl="0" fontAlgn="base">
        <a:spcBef>
          <a:spcPct val="0"/>
        </a:spcBef>
        <a:spcAft>
          <a:spcPct val="0"/>
        </a:spcAft>
        <a:defRPr sz="5865">
          <a:solidFill>
            <a:schemeClr val="tx1"/>
          </a:solidFill>
          <a:latin typeface="Calibri" panose="020F0502020204030204" pitchFamily="34" charset="0"/>
        </a:defRPr>
      </a:lvl8pPr>
      <a:lvl9pPr marL="2438400" algn="ctr" rtl="0" fontAlgn="base">
        <a:spcBef>
          <a:spcPct val="0"/>
        </a:spcBef>
        <a:spcAft>
          <a:spcPct val="0"/>
        </a:spcAft>
        <a:defRPr sz="5865">
          <a:solidFill>
            <a:schemeClr val="tx1"/>
          </a:solidFill>
          <a:latin typeface="Calibri" panose="020F0502020204030204" pitchFamily="34" charset="0"/>
        </a:defRPr>
      </a:lvl9pPr>
    </p:titleStyle>
    <p:bodyStyle>
      <a:lvl1pPr marL="457200" indent="-457200" algn="l" rtl="0" eaLnBrk="0" fontAlgn="base" hangingPunct="0">
        <a:spcBef>
          <a:spcPct val="2000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ct val="2000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pt-BR"/>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Triângulo retângulo 10"/>
          <p:cNvSpPr/>
          <p:nvPr/>
        </p:nvSpPr>
        <p:spPr>
          <a:xfrm>
            <a:off x="7036" y="14072"/>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cxnSp>
        <p:nvCxnSpPr>
          <p:cNvPr id="8" name="Conector Reto 7"/>
          <p:cNvCxnSpPr/>
          <p:nvPr/>
        </p:nvCxnSpPr>
        <p:spPr>
          <a:xfrm>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ector Reto 8"/>
          <p:cNvCxnSpPr/>
          <p:nvPr/>
        </p:nvCxnSpPr>
        <p:spPr>
          <a:xfrm rot="10800000" flipV="1">
            <a:off x="6468796"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ço Reservado para Título 21"/>
          <p:cNvSpPr>
            <a:spLocks noGrp="1"/>
          </p:cNvSpPr>
          <p:nvPr>
            <p:ph type="title"/>
          </p:nvPr>
        </p:nvSpPr>
        <p:spPr>
          <a:xfrm>
            <a:off x="457200" y="267494"/>
            <a:ext cx="8229600" cy="1399032"/>
          </a:xfrm>
          <a:prstGeom prst="rect">
            <a:avLst/>
          </a:prstGeom>
        </p:spPr>
        <p:txBody>
          <a:bodyPr vert="horz" anchor="ctr">
            <a:normAutofit/>
          </a:bodyPr>
          <a:lstStyle/>
          <a:p>
            <a:r>
              <a:rPr kumimoji="0" lang="pt-BR"/>
              <a:t>Clique para editar o estilo do título mestre</a:t>
            </a:r>
            <a:endParaRPr kumimoji="0" lang="en-US"/>
          </a:p>
        </p:txBody>
      </p:sp>
      <p:sp>
        <p:nvSpPr>
          <p:cNvPr id="13" name="Espaço Reservado para Tex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t-BR"/>
              <a:t>Clique para editar os estilos do texto mestre</a:t>
            </a:r>
            <a:endParaRPr kumimoji="0" lang="pt-BR"/>
          </a:p>
          <a:p>
            <a:pPr lvl="1" eaLnBrk="1" latinLnBrk="0" hangingPunct="1"/>
            <a:r>
              <a:rPr kumimoji="0" lang="pt-BR"/>
              <a:t>Segundo nível</a:t>
            </a:r>
            <a:endParaRPr kumimoji="0" lang="pt-BR"/>
          </a:p>
          <a:p>
            <a:pPr lvl="2" eaLnBrk="1" latinLnBrk="0" hangingPunct="1"/>
            <a:r>
              <a:rPr kumimoji="0" lang="pt-BR"/>
              <a:t>Terceiro nível</a:t>
            </a:r>
            <a:endParaRPr kumimoji="0" lang="pt-BR"/>
          </a:p>
          <a:p>
            <a:pPr lvl="3" eaLnBrk="1" latinLnBrk="0" hangingPunct="1"/>
            <a:r>
              <a:rPr kumimoji="0" lang="pt-BR"/>
              <a:t>Quarto nível</a:t>
            </a:r>
            <a:endParaRPr kumimoji="0" lang="pt-B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1BD267B-1965-40D5-86F7-F99EC2B15267}" type="datetime1">
              <a:rPr lang="pt-BR" smtClean="0"/>
            </a:fld>
            <a:endParaRPr lang="pt-BR"/>
          </a:p>
        </p:txBody>
      </p:sp>
      <p:sp>
        <p:nvSpPr>
          <p:cNvPr id="3" name="Espaço Reservado para Rodapé 2"/>
          <p:cNvSpPr>
            <a:spLocks noGrp="1"/>
          </p:cNvSpPr>
          <p:nvPr>
            <p:ph type="ftr" sz="quarter" idx="3"/>
          </p:nvPr>
        </p:nvSpPr>
        <p:spPr>
          <a:xfrm>
            <a:off x="457201" y="6481894"/>
            <a:ext cx="4260056" cy="300831"/>
          </a:xfrm>
          <a:prstGeom prst="rect">
            <a:avLst/>
          </a:prstGeom>
        </p:spPr>
        <p:txBody>
          <a:bodyPr vert="horz" anchor="b"/>
          <a:lstStyle>
            <a:lvl1pPr algn="r" eaLnBrk="1" latinLnBrk="0" hangingPunct="1">
              <a:defRPr kumimoji="0" sz="1000">
                <a:solidFill>
                  <a:schemeClr val="tx1"/>
                </a:solidFill>
              </a:defRPr>
            </a:lvl1pPr>
          </a:lstStyle>
          <a:p>
            <a:endParaRPr lang="pt-BR"/>
          </a:p>
        </p:txBody>
      </p:sp>
      <p:sp>
        <p:nvSpPr>
          <p:cNvPr id="23" name="Espaço Reservado para Número de Slid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4191F91-7326-4173-99F2-821EA6E05D1E}" type="slidenum">
              <a:rPr lang="pt-BR" smtClean="0"/>
            </a:fld>
            <a:endParaRPr lang="pt-BR"/>
          </a:p>
        </p:txBody>
      </p:sp>
      <p:pic>
        <p:nvPicPr>
          <p:cNvPr id="10" name="Imagem 9"/>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4217" y="0"/>
            <a:ext cx="9136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spd="med">
    <p:fade/>
  </p:transition>
  <p:timing>
    <p:tnLst>
      <p:par>
        <p:cTn id="1" dur="indefinite" restart="never" nodeType="tmRoot"/>
      </p:par>
    </p:tnLst>
  </p:timing>
  <p:hf hdr="0" ftr="0" dt="0"/>
  <p:txStyles>
    <p:titleStyle>
      <a:lvl1pPr marL="484505"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310" indent="-384175" algn="l" rtl="0" eaLnBrk="1" latinLnBrk="0" hangingPunct="1">
        <a:spcBef>
          <a:spcPct val="20000"/>
        </a:spcBef>
        <a:buClr>
          <a:schemeClr val="accent1"/>
        </a:buClr>
        <a:buSzPct val="80000"/>
        <a:buFont typeface="Wingdings 2" panose="05020102010507070707"/>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panose="020B0604030504040204"/>
        <a:buChar char="›"/>
        <a:defRPr kumimoji="0" sz="2600" kern="1200">
          <a:solidFill>
            <a:schemeClr val="tx1"/>
          </a:solidFill>
          <a:latin typeface="+mn-lt"/>
          <a:ea typeface="+mn-ea"/>
          <a:cs typeface="+mn-cs"/>
        </a:defRPr>
      </a:lvl2pPr>
      <a:lvl3pPr marL="1106170" indent="-228600" algn="l" rtl="0" eaLnBrk="1" latinLnBrk="0" hangingPunct="1">
        <a:spcBef>
          <a:spcPct val="20000"/>
        </a:spcBef>
        <a:buClr>
          <a:schemeClr val="accent1"/>
        </a:buClr>
        <a:buFont typeface="Wingdings 2" panose="05020102010507070707"/>
        <a:buChar char=""/>
        <a:defRPr kumimoji="0" sz="2400" kern="1200">
          <a:solidFill>
            <a:schemeClr val="tx1"/>
          </a:solidFill>
          <a:latin typeface="+mn-lt"/>
          <a:ea typeface="+mn-ea"/>
          <a:cs typeface="+mn-cs"/>
        </a:defRPr>
      </a:lvl3pPr>
      <a:lvl4pPr marL="1371600" indent="-210185" algn="l" rtl="0" eaLnBrk="1" latinLnBrk="0" hangingPunct="1">
        <a:spcBef>
          <a:spcPct val="20000"/>
        </a:spcBef>
        <a:buClr>
          <a:schemeClr val="accent1"/>
        </a:buClr>
        <a:buFont typeface="Wingdings 2" panose="05020102010507070707"/>
        <a:buChar char=""/>
        <a:defRPr kumimoji="0" sz="2000" kern="1200">
          <a:solidFill>
            <a:schemeClr val="tx1"/>
          </a:solidFill>
          <a:latin typeface="+mn-lt"/>
          <a:ea typeface="+mn-ea"/>
          <a:cs typeface="+mn-cs"/>
        </a:defRPr>
      </a:lvl4pPr>
      <a:lvl5pPr marL="1600200" indent="-210185" algn="l" rtl="0" eaLnBrk="1" latinLnBrk="0" hangingPunct="1">
        <a:spcBef>
          <a:spcPct val="20000"/>
        </a:spcBef>
        <a:buClr>
          <a:schemeClr val="accent1">
            <a:tint val="75000"/>
          </a:schemeClr>
        </a:buClr>
        <a:buFont typeface="Wingdings 2" panose="05020102010507070707"/>
        <a:buChar char=""/>
        <a:defRPr kumimoji="0" sz="1900" kern="1200">
          <a:solidFill>
            <a:schemeClr val="tx1"/>
          </a:solidFill>
          <a:latin typeface="+mn-lt"/>
          <a:ea typeface="+mn-ea"/>
          <a:cs typeface="+mn-cs"/>
        </a:defRPr>
      </a:lvl5pPr>
      <a:lvl6pPr marL="1828800" indent="-210185" algn="l" rtl="0" eaLnBrk="1" latinLnBrk="0" hangingPunct="1">
        <a:spcBef>
          <a:spcPct val="20000"/>
        </a:spcBef>
        <a:buClr>
          <a:schemeClr val="accent1">
            <a:tint val="75000"/>
          </a:schemeClr>
        </a:buClr>
        <a:buFont typeface="Wingdings 2" panose="05020102010507070707"/>
        <a:buChar char=""/>
        <a:defRPr kumimoji="0" sz="1800" kern="1200">
          <a:solidFill>
            <a:schemeClr val="tx1"/>
          </a:solidFill>
          <a:latin typeface="+mn-lt"/>
          <a:ea typeface="+mn-ea"/>
          <a:cs typeface="+mn-cs"/>
        </a:defRPr>
      </a:lvl6pPr>
      <a:lvl7pPr marL="2084705" indent="-210185"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7817"/>
            <a:ext cx="8229600" cy="630237"/>
          </a:xfrm>
          <a:prstGeom prst="rect">
            <a:avLst/>
          </a:prstGeom>
          <a:noFill/>
          <a:ln w="9525">
            <a:noFill/>
            <a:miter lim="800000"/>
          </a:ln>
        </p:spPr>
        <p:txBody>
          <a:bodyPr vert="horz" wrap="square" lIns="91440" tIns="45720" rIns="91440" bIns="45720" numCol="1" anchor="b" anchorCtr="0" compatLnSpc="1"/>
          <a:lstStyle/>
          <a:p>
            <a:pPr lvl="0"/>
            <a:r>
              <a:rPr lang="pt-BR"/>
              <a:t>CLIQUE P EDITAR O ESTILO DO TÍTULO</a:t>
            </a:r>
            <a:endParaRPr lang="pt-BR"/>
          </a:p>
        </p:txBody>
      </p:sp>
      <p:sp>
        <p:nvSpPr>
          <p:cNvPr id="28675" name="Rectangle 3"/>
          <p:cNvSpPr>
            <a:spLocks noGrp="1" noChangeArrowheads="1"/>
          </p:cNvSpPr>
          <p:nvPr>
            <p:ph type="body" idx="1"/>
          </p:nvPr>
        </p:nvSpPr>
        <p:spPr bwMode="auto">
          <a:xfrm>
            <a:off x="457200" y="1600204"/>
            <a:ext cx="8229600" cy="4530725"/>
          </a:xfrm>
          <a:prstGeom prst="rect">
            <a:avLst/>
          </a:prstGeom>
          <a:noFill/>
          <a:ln w="9525">
            <a:noFill/>
            <a:miter lim="800000"/>
          </a:ln>
        </p:spPr>
        <p:txBody>
          <a:bodyPr vert="horz" wrap="square" lIns="91440" tIns="45720" rIns="91440" bIns="45720" numCol="1" anchor="t" anchorCtr="0" compatLnSpc="1"/>
          <a:lstStyle/>
          <a:p>
            <a:pPr lvl="0"/>
            <a:r>
              <a:rPr lang="pt-BR"/>
              <a:t>Clique para editar os estilos do texto mestre</a:t>
            </a:r>
            <a:endParaRPr lang="pt-BR"/>
          </a:p>
          <a:p>
            <a:pPr lvl="1"/>
            <a:r>
              <a:rPr lang="pt-BR"/>
              <a:t>Segundo nível</a:t>
            </a:r>
            <a:endParaRPr lang="pt-BR"/>
          </a:p>
          <a:p>
            <a:pPr lvl="3"/>
            <a:endParaRPr lang="pt-BR"/>
          </a:p>
        </p:txBody>
      </p:sp>
      <p:sp>
        <p:nvSpPr>
          <p:cNvPr id="906244" name="Rectangle 4"/>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lstStyle>
            <a:lvl1pPr fontAlgn="auto">
              <a:spcBef>
                <a:spcPts val="0"/>
              </a:spcBef>
              <a:spcAft>
                <a:spcPts val="0"/>
              </a:spcAft>
              <a:defRPr sz="1000">
                <a:latin typeface="Verdana" panose="020B0604030504040204" pitchFamily="34" charset="0"/>
              </a:defRPr>
            </a:lvl1pPr>
          </a:lstStyle>
          <a:p>
            <a:pPr>
              <a:defRPr/>
            </a:pPr>
            <a:fld id="{D6043EE7-2291-49B7-AAF6-44CE9C14EF30}" type="datetime1">
              <a:rPr lang="pt-BR" smtClean="0"/>
            </a:fld>
            <a:endParaRPr lang="pt-BR"/>
          </a:p>
        </p:txBody>
      </p:sp>
      <p:sp>
        <p:nvSpPr>
          <p:cNvPr id="906245" name="Rectangle 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lstStyle>
            <a:lvl1pPr algn="ctr" fontAlgn="auto">
              <a:spcBef>
                <a:spcPts val="0"/>
              </a:spcBef>
              <a:spcAft>
                <a:spcPts val="0"/>
              </a:spcAft>
              <a:defRPr sz="1000">
                <a:latin typeface="Verdana" panose="020B0604030504040204" pitchFamily="34" charset="0"/>
              </a:defRPr>
            </a:lvl1pPr>
          </a:lstStyle>
          <a:p>
            <a:pPr>
              <a:defRPr/>
            </a:pPr>
            <a:endParaRPr lang="pt-BR"/>
          </a:p>
        </p:txBody>
      </p:sp>
      <p:sp>
        <p:nvSpPr>
          <p:cNvPr id="906246" name="Rectangle 6"/>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t" anchorCtr="0" compatLnSpc="1"/>
          <a:lstStyle>
            <a:lvl1pPr algn="r" fontAlgn="auto">
              <a:spcBef>
                <a:spcPts val="0"/>
              </a:spcBef>
              <a:spcAft>
                <a:spcPts val="0"/>
              </a:spcAft>
              <a:defRPr sz="1000">
                <a:latin typeface="Verdana" panose="020B0604030504040204" pitchFamily="34" charset="0"/>
              </a:defRPr>
            </a:lvl1pPr>
          </a:lstStyle>
          <a:p>
            <a:pPr>
              <a:defRPr/>
            </a:pPr>
            <a:fld id="{3340045A-2FFA-4182-ACBA-C4FF9C3CF86B}" type="slidenum">
              <a:rPr lang="pt-BR"/>
            </a:fld>
            <a:endParaRPr lang="pt-BR"/>
          </a:p>
        </p:txBody>
      </p:sp>
      <p:sp>
        <p:nvSpPr>
          <p:cNvPr id="1031" name="Rectangle 7"/>
          <p:cNvSpPr>
            <a:spLocks noChangeArrowheads="1"/>
          </p:cNvSpPr>
          <p:nvPr/>
        </p:nvSpPr>
        <p:spPr bwMode="auto">
          <a:xfrm>
            <a:off x="2" y="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2" name="Line 8"/>
          <p:cNvSpPr>
            <a:spLocks noChangeShapeType="1"/>
          </p:cNvSpPr>
          <p:nvPr/>
        </p:nvSpPr>
        <p:spPr bwMode="auto">
          <a:xfrm>
            <a:off x="468313" y="1052513"/>
            <a:ext cx="8077200" cy="0"/>
          </a:xfrm>
          <a:prstGeom prst="line">
            <a:avLst/>
          </a:prstGeom>
          <a:noFill/>
          <a:ln w="57150">
            <a:solidFill>
              <a:srgbClr val="0000FF"/>
            </a:solidFill>
            <a:round/>
          </a:ln>
          <a:effectLst/>
        </p:spPr>
        <p:txBody>
          <a:bodyPr/>
          <a:lstStyle/>
          <a:p>
            <a:pPr fontAlgn="auto">
              <a:spcBef>
                <a:spcPts val="0"/>
              </a:spcBef>
              <a:spcAft>
                <a:spcPts val="0"/>
              </a:spcAft>
              <a:defRPr/>
            </a:pPr>
            <a:endParaRPr lang="pt-BR" sz="1800">
              <a:latin typeface="+mn-lt"/>
            </a:endParaRPr>
          </a:p>
        </p:txBody>
      </p:sp>
      <p:sp>
        <p:nvSpPr>
          <p:cNvPr id="1033" name="Rectangle 9"/>
          <p:cNvSpPr>
            <a:spLocks noChangeArrowheads="1"/>
          </p:cNvSpPr>
          <p:nvPr/>
        </p:nvSpPr>
        <p:spPr bwMode="auto">
          <a:xfrm>
            <a:off x="2" y="2286000"/>
            <a:ext cx="250825" cy="2286000"/>
          </a:xfrm>
          <a:prstGeom prst="rect">
            <a:avLst/>
          </a:prstGeom>
          <a:gradFill rotWithShape="1">
            <a:gsLst>
              <a:gs pos="0">
                <a:srgbClr val="0066FF"/>
              </a:gs>
              <a:gs pos="100000">
                <a:srgbClr val="002F76"/>
              </a:gs>
            </a:gsLst>
            <a:lin ang="5400000" scaled="1"/>
          </a:gra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4" name="Rectangle 10"/>
          <p:cNvSpPr>
            <a:spLocks noChangeArrowheads="1"/>
          </p:cNvSpPr>
          <p:nvPr/>
        </p:nvSpPr>
        <p:spPr bwMode="auto">
          <a:xfrm>
            <a:off x="2" y="457200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hdr="0" ftr="0" dt="0"/>
  <p:txStyles>
    <p:titleStyle>
      <a:lvl1pPr algn="ctr" rtl="0" eaLnBrk="1" fontAlgn="base" hangingPunct="1">
        <a:spcBef>
          <a:spcPct val="0"/>
        </a:spcBef>
        <a:spcAft>
          <a:spcPct val="0"/>
        </a:spcAft>
        <a:defRPr sz="3200">
          <a:solidFill>
            <a:srgbClr val="0000FF"/>
          </a:solidFill>
          <a:latin typeface="+mj-lt"/>
          <a:ea typeface="+mj-ea"/>
          <a:cs typeface="+mj-cs"/>
        </a:defRPr>
      </a:lvl1pPr>
      <a:lvl2pPr algn="ctr" rtl="0" eaLnBrk="1" fontAlgn="base" hangingPunct="1">
        <a:spcBef>
          <a:spcPct val="0"/>
        </a:spcBef>
        <a:spcAft>
          <a:spcPct val="0"/>
        </a:spcAft>
        <a:defRPr sz="3200">
          <a:solidFill>
            <a:srgbClr val="0000FF"/>
          </a:solidFill>
          <a:latin typeface="Garamond" panose="02020404030301010803" pitchFamily="18" charset="0"/>
        </a:defRPr>
      </a:lvl2pPr>
      <a:lvl3pPr algn="ctr" rtl="0" eaLnBrk="1" fontAlgn="base" hangingPunct="1">
        <a:spcBef>
          <a:spcPct val="0"/>
        </a:spcBef>
        <a:spcAft>
          <a:spcPct val="0"/>
        </a:spcAft>
        <a:defRPr sz="3200">
          <a:solidFill>
            <a:srgbClr val="0000FF"/>
          </a:solidFill>
          <a:latin typeface="Garamond" panose="02020404030301010803" pitchFamily="18" charset="0"/>
        </a:defRPr>
      </a:lvl3pPr>
      <a:lvl4pPr algn="ctr" rtl="0" eaLnBrk="1" fontAlgn="base" hangingPunct="1">
        <a:spcBef>
          <a:spcPct val="0"/>
        </a:spcBef>
        <a:spcAft>
          <a:spcPct val="0"/>
        </a:spcAft>
        <a:defRPr sz="3200">
          <a:solidFill>
            <a:srgbClr val="0000FF"/>
          </a:solidFill>
          <a:latin typeface="Garamond" panose="02020404030301010803" pitchFamily="18" charset="0"/>
        </a:defRPr>
      </a:lvl4pPr>
      <a:lvl5pPr algn="ctr" rtl="0" eaLnBrk="1" fontAlgn="base" hangingPunct="1">
        <a:spcBef>
          <a:spcPct val="0"/>
        </a:spcBef>
        <a:spcAft>
          <a:spcPct val="0"/>
        </a:spcAft>
        <a:defRPr sz="3200">
          <a:solidFill>
            <a:srgbClr val="0000FF"/>
          </a:solidFill>
          <a:latin typeface="Garamond" panose="02020404030301010803" pitchFamily="18" charset="0"/>
        </a:defRPr>
      </a:lvl5pPr>
      <a:lvl6pPr marL="457200" algn="ctr" rtl="0" eaLnBrk="1" fontAlgn="base" hangingPunct="1">
        <a:spcBef>
          <a:spcPct val="0"/>
        </a:spcBef>
        <a:spcAft>
          <a:spcPct val="0"/>
        </a:spcAft>
        <a:defRPr sz="3200">
          <a:solidFill>
            <a:srgbClr val="0000FF"/>
          </a:solidFill>
          <a:latin typeface="Garamond" panose="02020404030301010803" pitchFamily="18" charset="0"/>
        </a:defRPr>
      </a:lvl6pPr>
      <a:lvl7pPr marL="914400" algn="ctr" rtl="0" eaLnBrk="1" fontAlgn="base" hangingPunct="1">
        <a:spcBef>
          <a:spcPct val="0"/>
        </a:spcBef>
        <a:spcAft>
          <a:spcPct val="0"/>
        </a:spcAft>
        <a:defRPr sz="3200">
          <a:solidFill>
            <a:srgbClr val="0000FF"/>
          </a:solidFill>
          <a:latin typeface="Garamond" panose="02020404030301010803" pitchFamily="18" charset="0"/>
        </a:defRPr>
      </a:lvl7pPr>
      <a:lvl8pPr marL="1371600" algn="ctr" rtl="0" eaLnBrk="1" fontAlgn="base" hangingPunct="1">
        <a:spcBef>
          <a:spcPct val="0"/>
        </a:spcBef>
        <a:spcAft>
          <a:spcPct val="0"/>
        </a:spcAft>
        <a:defRPr sz="3200">
          <a:solidFill>
            <a:srgbClr val="0000FF"/>
          </a:solidFill>
          <a:latin typeface="Garamond" panose="02020404030301010803" pitchFamily="18" charset="0"/>
        </a:defRPr>
      </a:lvl8pPr>
      <a:lvl9pPr marL="1828800" algn="ctr" rtl="0" eaLnBrk="1" fontAlgn="base" hangingPunct="1">
        <a:spcBef>
          <a:spcPct val="0"/>
        </a:spcBef>
        <a:spcAft>
          <a:spcPct val="0"/>
        </a:spcAft>
        <a:defRPr sz="3200">
          <a:solidFill>
            <a:srgbClr val="0000FF"/>
          </a:solidFill>
          <a:latin typeface="Garamond" panose="02020404030301010803" pitchFamily="18" charset="0"/>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p"/>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anose="05000000000000000000" pitchFamily="2" charset="2"/>
        <a:buChar char="n"/>
        <a:defRPr sz="2000">
          <a:solidFill>
            <a:schemeClr val="tx1"/>
          </a:solidFill>
          <a:latin typeface="+mn-lt"/>
        </a:defRPr>
      </a:lvl2pPr>
      <a:lvl3pPr marL="1143000" indent="-228600" algn="l" rtl="0" eaLnBrk="1" fontAlgn="base" hangingPunct="1">
        <a:spcBef>
          <a:spcPct val="20000"/>
        </a:spcBef>
        <a:spcAft>
          <a:spcPct val="0"/>
        </a:spcAft>
        <a:buClr>
          <a:schemeClr val="accent1"/>
        </a:buClr>
        <a:buSzPct val="65000"/>
        <a:buFont typeface="Wingdings" panose="05000000000000000000" pitchFamily="2" charset="2"/>
        <a:buChar char="p"/>
        <a:defRPr sz="2000">
          <a:solidFill>
            <a:schemeClr val="tx1"/>
          </a:solidFill>
          <a:latin typeface="+mn-lt"/>
        </a:defRPr>
      </a:lvl3pPr>
      <a:lvl4pPr marL="1600200" indent="-228600" algn="l" rtl="0" eaLnBrk="1" fontAlgn="base" hangingPunct="1">
        <a:spcBef>
          <a:spcPct val="20000"/>
        </a:spcBef>
        <a:spcAft>
          <a:spcPct val="0"/>
        </a:spcAft>
        <a:buClr>
          <a:schemeClr val="bg2"/>
        </a:buClr>
        <a:buFont typeface="Wingdings" panose="05000000000000000000" pitchFamily="2" charset="2"/>
        <a:defRPr>
          <a:solidFill>
            <a:schemeClr val="tx1"/>
          </a:solidFill>
          <a:latin typeface="+mn-lt"/>
        </a:defRPr>
      </a:lvl4pPr>
      <a:lvl5pPr marL="20574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533400"/>
            <a:ext cx="9144000" cy="990600"/>
          </a:xfrm>
          <a:prstGeom prst="rect">
            <a:avLst/>
          </a:prstGeom>
        </p:spPr>
        <p:txBody>
          <a:bodyPr vert="horz" lIns="91440" tIns="45720" rIns="91440" bIns="4572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0" y="1600200"/>
            <a:ext cx="9144000" cy="4876800"/>
          </a:xfrm>
          <a:prstGeom prst="rect">
            <a:avLst/>
          </a:prstGeom>
        </p:spPr>
        <p:txBody>
          <a:bodyPr vert="horz" lIns="91440" tIns="45720" rIns="91440" bIns="45720" rtlCol="0">
            <a:normAutofit/>
          </a:bodyPr>
          <a:lstStyle/>
          <a:p>
            <a:pPr lvl="0"/>
            <a:r>
              <a:rPr lang="pt-BR" dirty="0"/>
              <a:t>Clique para editar o texto mestre</a:t>
            </a:r>
            <a:endParaRPr lang="pt-BR" dirty="0"/>
          </a:p>
          <a:p>
            <a:pPr lvl="1"/>
            <a:r>
              <a:rPr lang="pt-BR" dirty="0"/>
              <a:t>Segundo nível</a:t>
            </a:r>
            <a:endParaRPr lang="pt-BR" dirty="0"/>
          </a:p>
          <a:p>
            <a:pPr lvl="2"/>
            <a:r>
              <a:rPr lang="pt-BR" dirty="0"/>
              <a:t>Terceiro nível</a:t>
            </a:r>
            <a:endParaRPr lang="pt-BR" dirty="0"/>
          </a:p>
          <a:p>
            <a:pPr lvl="3"/>
            <a:r>
              <a:rPr lang="pt-BR" dirty="0"/>
              <a:t>Quarto nível</a:t>
            </a:r>
            <a:endParaRPr lang="pt-BR" dirty="0"/>
          </a:p>
          <a:p>
            <a:pPr lvl="4"/>
            <a:r>
              <a:rPr lang="pt-BR" dirty="0"/>
              <a:t>Quinto nível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4F82B1B4-63A0-486E-8877-ED2D787A8433}" type="datetime1">
              <a:rPr lang="pt-BR" smtClean="0"/>
            </a:fld>
            <a:endParaRPr lang="pt-B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pt-B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3340045A-2FFA-4182-ACBA-C4FF9C3CF86B}"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dissolve/>
    <p:sndAc>
      <p:stSnd>
        <p:snd r:embed="rId12" name="camera.wav"/>
      </p:stSnd>
    </p:sndAc>
  </p:transition>
  <p:hf hdr="0" ftr="0" dt="0"/>
  <p:txStyles>
    <p:titleStyle>
      <a:lvl1pPr algn="ctr" defTabSz="914400" rtl="0" eaLnBrk="1" latinLnBrk="0" hangingPunct="1">
        <a:spcBef>
          <a:spcPct val="0"/>
        </a:spcBef>
        <a:buNone/>
        <a:defRPr sz="2800" b="1"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anose="020B0604020202020204"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t-BR"/>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4D9D2-110C-4995-8861-76F7ECDC62B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Triângulo retângulo 10"/>
          <p:cNvSpPr/>
          <p:nvPr/>
        </p:nvSpPr>
        <p:spPr>
          <a:xfrm>
            <a:off x="7036" y="14072"/>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cxnSp>
        <p:nvCxnSpPr>
          <p:cNvPr id="8" name="Conector Reto 7"/>
          <p:cNvCxnSpPr/>
          <p:nvPr/>
        </p:nvCxnSpPr>
        <p:spPr>
          <a:xfrm>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ector Reto 8"/>
          <p:cNvCxnSpPr/>
          <p:nvPr/>
        </p:nvCxnSpPr>
        <p:spPr>
          <a:xfrm rot="10800000" flipV="1">
            <a:off x="6468796"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ço Reservado para Título 21"/>
          <p:cNvSpPr>
            <a:spLocks noGrp="1"/>
          </p:cNvSpPr>
          <p:nvPr>
            <p:ph type="title"/>
          </p:nvPr>
        </p:nvSpPr>
        <p:spPr>
          <a:xfrm>
            <a:off x="457200" y="267494"/>
            <a:ext cx="8229600" cy="1399032"/>
          </a:xfrm>
          <a:prstGeom prst="rect">
            <a:avLst/>
          </a:prstGeom>
        </p:spPr>
        <p:txBody>
          <a:bodyPr vert="horz" anchor="ctr">
            <a:normAutofit/>
          </a:bodyPr>
          <a:lstStyle/>
          <a:p>
            <a:r>
              <a:rPr kumimoji="0" lang="pt-BR"/>
              <a:t>Clique para editar o estilo do título mestre</a:t>
            </a:r>
            <a:endParaRPr kumimoji="0" lang="en-US"/>
          </a:p>
        </p:txBody>
      </p:sp>
      <p:sp>
        <p:nvSpPr>
          <p:cNvPr id="13" name="Espaço Reservado para Tex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t-BR"/>
              <a:t>Clique para editar os estilos do texto mestre</a:t>
            </a:r>
            <a:endParaRPr kumimoji="0" lang="pt-BR"/>
          </a:p>
          <a:p>
            <a:pPr lvl="1" eaLnBrk="1" latinLnBrk="0" hangingPunct="1"/>
            <a:r>
              <a:rPr kumimoji="0" lang="pt-BR"/>
              <a:t>Segundo nível</a:t>
            </a:r>
            <a:endParaRPr kumimoji="0" lang="pt-BR"/>
          </a:p>
          <a:p>
            <a:pPr lvl="2" eaLnBrk="1" latinLnBrk="0" hangingPunct="1"/>
            <a:r>
              <a:rPr kumimoji="0" lang="pt-BR"/>
              <a:t>Terceiro nível</a:t>
            </a:r>
            <a:endParaRPr kumimoji="0" lang="pt-BR"/>
          </a:p>
          <a:p>
            <a:pPr lvl="3" eaLnBrk="1" latinLnBrk="0" hangingPunct="1"/>
            <a:r>
              <a:rPr kumimoji="0" lang="pt-BR"/>
              <a:t>Quarto nível</a:t>
            </a:r>
            <a:endParaRPr kumimoji="0" lang="pt-B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1BD267B-1965-40D5-86F7-F99EC2B15267}" type="datetime1">
              <a:rPr lang="pt-BR" smtClean="0"/>
            </a:fld>
            <a:endParaRPr lang="pt-BR"/>
          </a:p>
        </p:txBody>
      </p:sp>
      <p:sp>
        <p:nvSpPr>
          <p:cNvPr id="3" name="Espaço Reservado para Rodapé 2"/>
          <p:cNvSpPr>
            <a:spLocks noGrp="1"/>
          </p:cNvSpPr>
          <p:nvPr>
            <p:ph type="ftr" sz="quarter" idx="3"/>
          </p:nvPr>
        </p:nvSpPr>
        <p:spPr>
          <a:xfrm>
            <a:off x="457201" y="6481894"/>
            <a:ext cx="4260056" cy="300831"/>
          </a:xfrm>
          <a:prstGeom prst="rect">
            <a:avLst/>
          </a:prstGeom>
        </p:spPr>
        <p:txBody>
          <a:bodyPr vert="horz" anchor="b"/>
          <a:lstStyle>
            <a:lvl1pPr algn="r" eaLnBrk="1" latinLnBrk="0" hangingPunct="1">
              <a:defRPr kumimoji="0" sz="1000">
                <a:solidFill>
                  <a:schemeClr val="tx1"/>
                </a:solidFill>
              </a:defRPr>
            </a:lvl1pPr>
          </a:lstStyle>
          <a:p>
            <a:endParaRPr lang="pt-BR"/>
          </a:p>
        </p:txBody>
      </p:sp>
      <p:sp>
        <p:nvSpPr>
          <p:cNvPr id="23" name="Espaço Reservado para Número de Slid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4191F91-7326-4173-99F2-821EA6E05D1E}"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Lst>
  <p:transition>
    <p:wedge/>
  </p:transition>
  <p:timing>
    <p:tnLst>
      <p:par>
        <p:cTn id="1" dur="indefinite" restart="never" nodeType="tmRoot"/>
      </p:par>
    </p:tnLst>
  </p:timing>
  <p:hf hdr="0" ftr="0" dt="0"/>
  <p:txStyles>
    <p:titleStyle>
      <a:lvl1pPr marL="484505"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310" indent="-384175" algn="l" rtl="0" eaLnBrk="1" latinLnBrk="0" hangingPunct="1">
        <a:spcBef>
          <a:spcPct val="20000"/>
        </a:spcBef>
        <a:buClr>
          <a:schemeClr val="accent1"/>
        </a:buClr>
        <a:buSzPct val="80000"/>
        <a:buFont typeface="Wingdings 2" panose="05020102010507070707"/>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panose="020B0604030504040204"/>
        <a:buChar char="›"/>
        <a:defRPr kumimoji="0" sz="2600" kern="1200">
          <a:solidFill>
            <a:schemeClr val="tx1"/>
          </a:solidFill>
          <a:latin typeface="+mn-lt"/>
          <a:ea typeface="+mn-ea"/>
          <a:cs typeface="+mn-cs"/>
        </a:defRPr>
      </a:lvl2pPr>
      <a:lvl3pPr marL="1106170" indent="-228600" algn="l" rtl="0" eaLnBrk="1" latinLnBrk="0" hangingPunct="1">
        <a:spcBef>
          <a:spcPct val="20000"/>
        </a:spcBef>
        <a:buClr>
          <a:schemeClr val="accent1"/>
        </a:buClr>
        <a:buFont typeface="Wingdings 2" panose="05020102010507070707"/>
        <a:buChar char=""/>
        <a:defRPr kumimoji="0" sz="2400" kern="1200">
          <a:solidFill>
            <a:schemeClr val="tx1"/>
          </a:solidFill>
          <a:latin typeface="+mn-lt"/>
          <a:ea typeface="+mn-ea"/>
          <a:cs typeface="+mn-cs"/>
        </a:defRPr>
      </a:lvl3pPr>
      <a:lvl4pPr marL="1371600" indent="-210185" algn="l" rtl="0" eaLnBrk="1" latinLnBrk="0" hangingPunct="1">
        <a:spcBef>
          <a:spcPct val="20000"/>
        </a:spcBef>
        <a:buClr>
          <a:schemeClr val="accent1"/>
        </a:buClr>
        <a:buFont typeface="Wingdings 2" panose="05020102010507070707"/>
        <a:buChar char=""/>
        <a:defRPr kumimoji="0" sz="2000" kern="1200">
          <a:solidFill>
            <a:schemeClr val="tx1"/>
          </a:solidFill>
          <a:latin typeface="+mn-lt"/>
          <a:ea typeface="+mn-ea"/>
          <a:cs typeface="+mn-cs"/>
        </a:defRPr>
      </a:lvl4pPr>
      <a:lvl5pPr marL="1600200" indent="-210185" algn="l" rtl="0" eaLnBrk="1" latinLnBrk="0" hangingPunct="1">
        <a:spcBef>
          <a:spcPct val="20000"/>
        </a:spcBef>
        <a:buClr>
          <a:schemeClr val="accent1">
            <a:tint val="75000"/>
          </a:schemeClr>
        </a:buClr>
        <a:buFont typeface="Wingdings 2" panose="05020102010507070707"/>
        <a:buChar char=""/>
        <a:defRPr kumimoji="0" sz="1900" kern="1200">
          <a:solidFill>
            <a:schemeClr val="tx1"/>
          </a:solidFill>
          <a:latin typeface="+mn-lt"/>
          <a:ea typeface="+mn-ea"/>
          <a:cs typeface="+mn-cs"/>
        </a:defRPr>
      </a:lvl5pPr>
      <a:lvl6pPr marL="1828800" indent="-210185" algn="l" rtl="0" eaLnBrk="1" latinLnBrk="0" hangingPunct="1">
        <a:spcBef>
          <a:spcPct val="20000"/>
        </a:spcBef>
        <a:buClr>
          <a:schemeClr val="accent1">
            <a:tint val="75000"/>
          </a:schemeClr>
        </a:buClr>
        <a:buFont typeface="Wingdings 2" panose="05020102010507070707"/>
        <a:buChar char=""/>
        <a:defRPr kumimoji="0" sz="1800" kern="1200">
          <a:solidFill>
            <a:schemeClr val="tx1"/>
          </a:solidFill>
          <a:latin typeface="+mn-lt"/>
          <a:ea typeface="+mn-ea"/>
          <a:cs typeface="+mn-cs"/>
        </a:defRPr>
      </a:lvl6pPr>
      <a:lvl7pPr marL="2084705" indent="-210185"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7817"/>
            <a:ext cx="8229600" cy="630237"/>
          </a:xfrm>
          <a:prstGeom prst="rect">
            <a:avLst/>
          </a:prstGeom>
          <a:noFill/>
          <a:ln w="9525">
            <a:noFill/>
            <a:miter lim="800000"/>
          </a:ln>
        </p:spPr>
        <p:txBody>
          <a:bodyPr vert="horz" wrap="square" lIns="91440" tIns="45720" rIns="91440" bIns="45720" numCol="1" anchor="b" anchorCtr="0" compatLnSpc="1"/>
          <a:lstStyle/>
          <a:p>
            <a:pPr lvl="0"/>
            <a:r>
              <a:rPr lang="pt-BR"/>
              <a:t>CLIQUE P EDITAR O ESTILO DO TÍTULO</a:t>
            </a:r>
            <a:endParaRPr lang="pt-BR"/>
          </a:p>
        </p:txBody>
      </p:sp>
      <p:sp>
        <p:nvSpPr>
          <p:cNvPr id="28675" name="Rectangle 3"/>
          <p:cNvSpPr>
            <a:spLocks noGrp="1" noChangeArrowheads="1"/>
          </p:cNvSpPr>
          <p:nvPr>
            <p:ph type="body" idx="1"/>
          </p:nvPr>
        </p:nvSpPr>
        <p:spPr bwMode="auto">
          <a:xfrm>
            <a:off x="457200" y="1600204"/>
            <a:ext cx="8229600" cy="4530725"/>
          </a:xfrm>
          <a:prstGeom prst="rect">
            <a:avLst/>
          </a:prstGeom>
          <a:noFill/>
          <a:ln w="9525">
            <a:noFill/>
            <a:miter lim="800000"/>
          </a:ln>
        </p:spPr>
        <p:txBody>
          <a:bodyPr vert="horz" wrap="square" lIns="91440" tIns="45720" rIns="91440" bIns="45720" numCol="1" anchor="t" anchorCtr="0" compatLnSpc="1"/>
          <a:lstStyle/>
          <a:p>
            <a:pPr lvl="0"/>
            <a:r>
              <a:rPr lang="pt-BR"/>
              <a:t>Clique para editar os estilos do texto mestre</a:t>
            </a:r>
            <a:endParaRPr lang="pt-BR"/>
          </a:p>
          <a:p>
            <a:pPr lvl="1"/>
            <a:r>
              <a:rPr lang="pt-BR"/>
              <a:t>Segundo nível</a:t>
            </a:r>
            <a:endParaRPr lang="pt-BR"/>
          </a:p>
          <a:p>
            <a:pPr lvl="3"/>
            <a:endParaRPr lang="pt-BR"/>
          </a:p>
        </p:txBody>
      </p:sp>
      <p:sp>
        <p:nvSpPr>
          <p:cNvPr id="906244" name="Rectangle 4"/>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lstStyle>
            <a:lvl1pPr fontAlgn="auto">
              <a:spcBef>
                <a:spcPts val="0"/>
              </a:spcBef>
              <a:spcAft>
                <a:spcPts val="0"/>
              </a:spcAft>
              <a:defRPr sz="1000">
                <a:latin typeface="Verdana" panose="020B0604030504040204" pitchFamily="34" charset="0"/>
              </a:defRPr>
            </a:lvl1pPr>
          </a:lstStyle>
          <a:p>
            <a:pPr>
              <a:defRPr/>
            </a:pPr>
            <a:fld id="{D6043EE7-2291-49B7-AAF6-44CE9C14EF30}" type="datetime1">
              <a:rPr lang="pt-BR" smtClean="0"/>
            </a:fld>
            <a:endParaRPr lang="pt-BR"/>
          </a:p>
        </p:txBody>
      </p:sp>
      <p:sp>
        <p:nvSpPr>
          <p:cNvPr id="906245" name="Rectangle 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lstStyle>
            <a:lvl1pPr algn="ctr" fontAlgn="auto">
              <a:spcBef>
                <a:spcPts val="0"/>
              </a:spcBef>
              <a:spcAft>
                <a:spcPts val="0"/>
              </a:spcAft>
              <a:defRPr sz="1000">
                <a:latin typeface="Verdana" panose="020B0604030504040204" pitchFamily="34" charset="0"/>
              </a:defRPr>
            </a:lvl1pPr>
          </a:lstStyle>
          <a:p>
            <a:pPr>
              <a:defRPr/>
            </a:pPr>
            <a:endParaRPr lang="pt-BR"/>
          </a:p>
        </p:txBody>
      </p:sp>
      <p:sp>
        <p:nvSpPr>
          <p:cNvPr id="906246" name="Rectangle 6"/>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t" anchorCtr="0" compatLnSpc="1"/>
          <a:lstStyle>
            <a:lvl1pPr algn="r" fontAlgn="auto">
              <a:spcBef>
                <a:spcPts val="0"/>
              </a:spcBef>
              <a:spcAft>
                <a:spcPts val="0"/>
              </a:spcAft>
              <a:defRPr sz="1000">
                <a:latin typeface="Verdana" panose="020B0604030504040204" pitchFamily="34" charset="0"/>
              </a:defRPr>
            </a:lvl1pPr>
          </a:lstStyle>
          <a:p>
            <a:pPr>
              <a:defRPr/>
            </a:pPr>
            <a:fld id="{3340045A-2FFA-4182-ACBA-C4FF9C3CF86B}" type="slidenum">
              <a:rPr lang="pt-BR"/>
            </a:fld>
            <a:endParaRPr lang="pt-BR"/>
          </a:p>
        </p:txBody>
      </p:sp>
      <p:sp>
        <p:nvSpPr>
          <p:cNvPr id="1031" name="Rectangle 7"/>
          <p:cNvSpPr>
            <a:spLocks noChangeArrowheads="1"/>
          </p:cNvSpPr>
          <p:nvPr/>
        </p:nvSpPr>
        <p:spPr bwMode="auto">
          <a:xfrm>
            <a:off x="2" y="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2" name="Line 8"/>
          <p:cNvSpPr>
            <a:spLocks noChangeShapeType="1"/>
          </p:cNvSpPr>
          <p:nvPr/>
        </p:nvSpPr>
        <p:spPr bwMode="auto">
          <a:xfrm>
            <a:off x="468313" y="1052513"/>
            <a:ext cx="8077200" cy="0"/>
          </a:xfrm>
          <a:prstGeom prst="line">
            <a:avLst/>
          </a:prstGeom>
          <a:noFill/>
          <a:ln w="57150">
            <a:solidFill>
              <a:srgbClr val="0000FF"/>
            </a:solidFill>
            <a:round/>
          </a:ln>
          <a:effectLst/>
        </p:spPr>
        <p:txBody>
          <a:bodyPr/>
          <a:lstStyle/>
          <a:p>
            <a:pPr fontAlgn="auto">
              <a:spcBef>
                <a:spcPts val="0"/>
              </a:spcBef>
              <a:spcAft>
                <a:spcPts val="0"/>
              </a:spcAft>
              <a:defRPr/>
            </a:pPr>
            <a:endParaRPr lang="pt-BR" sz="1800">
              <a:latin typeface="+mn-lt"/>
            </a:endParaRPr>
          </a:p>
        </p:txBody>
      </p:sp>
      <p:sp>
        <p:nvSpPr>
          <p:cNvPr id="1033" name="Rectangle 9"/>
          <p:cNvSpPr>
            <a:spLocks noChangeArrowheads="1"/>
          </p:cNvSpPr>
          <p:nvPr/>
        </p:nvSpPr>
        <p:spPr bwMode="auto">
          <a:xfrm>
            <a:off x="2" y="2286000"/>
            <a:ext cx="250825" cy="2286000"/>
          </a:xfrm>
          <a:prstGeom prst="rect">
            <a:avLst/>
          </a:prstGeom>
          <a:gradFill rotWithShape="1">
            <a:gsLst>
              <a:gs pos="0">
                <a:srgbClr val="0066FF"/>
              </a:gs>
              <a:gs pos="100000">
                <a:srgbClr val="002F76"/>
              </a:gs>
            </a:gsLst>
            <a:lin ang="5400000" scaled="1"/>
          </a:gra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4" name="Rectangle 10"/>
          <p:cNvSpPr>
            <a:spLocks noChangeArrowheads="1"/>
          </p:cNvSpPr>
          <p:nvPr/>
        </p:nvSpPr>
        <p:spPr bwMode="auto">
          <a:xfrm>
            <a:off x="2" y="457200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hf hdr="0" ftr="0" dt="0"/>
  <p:txStyles>
    <p:titleStyle>
      <a:lvl1pPr algn="ctr" rtl="0" eaLnBrk="1" fontAlgn="base" hangingPunct="1">
        <a:spcBef>
          <a:spcPct val="0"/>
        </a:spcBef>
        <a:spcAft>
          <a:spcPct val="0"/>
        </a:spcAft>
        <a:defRPr sz="3200">
          <a:solidFill>
            <a:srgbClr val="0000FF"/>
          </a:solidFill>
          <a:latin typeface="+mj-lt"/>
          <a:ea typeface="+mj-ea"/>
          <a:cs typeface="+mj-cs"/>
        </a:defRPr>
      </a:lvl1pPr>
      <a:lvl2pPr algn="ctr" rtl="0" eaLnBrk="1" fontAlgn="base" hangingPunct="1">
        <a:spcBef>
          <a:spcPct val="0"/>
        </a:spcBef>
        <a:spcAft>
          <a:spcPct val="0"/>
        </a:spcAft>
        <a:defRPr sz="3200">
          <a:solidFill>
            <a:srgbClr val="0000FF"/>
          </a:solidFill>
          <a:latin typeface="Garamond" panose="02020404030301010803" pitchFamily="18" charset="0"/>
        </a:defRPr>
      </a:lvl2pPr>
      <a:lvl3pPr algn="ctr" rtl="0" eaLnBrk="1" fontAlgn="base" hangingPunct="1">
        <a:spcBef>
          <a:spcPct val="0"/>
        </a:spcBef>
        <a:spcAft>
          <a:spcPct val="0"/>
        </a:spcAft>
        <a:defRPr sz="3200">
          <a:solidFill>
            <a:srgbClr val="0000FF"/>
          </a:solidFill>
          <a:latin typeface="Garamond" panose="02020404030301010803" pitchFamily="18" charset="0"/>
        </a:defRPr>
      </a:lvl3pPr>
      <a:lvl4pPr algn="ctr" rtl="0" eaLnBrk="1" fontAlgn="base" hangingPunct="1">
        <a:spcBef>
          <a:spcPct val="0"/>
        </a:spcBef>
        <a:spcAft>
          <a:spcPct val="0"/>
        </a:spcAft>
        <a:defRPr sz="3200">
          <a:solidFill>
            <a:srgbClr val="0000FF"/>
          </a:solidFill>
          <a:latin typeface="Garamond" panose="02020404030301010803" pitchFamily="18" charset="0"/>
        </a:defRPr>
      </a:lvl4pPr>
      <a:lvl5pPr algn="ctr" rtl="0" eaLnBrk="1" fontAlgn="base" hangingPunct="1">
        <a:spcBef>
          <a:spcPct val="0"/>
        </a:spcBef>
        <a:spcAft>
          <a:spcPct val="0"/>
        </a:spcAft>
        <a:defRPr sz="3200">
          <a:solidFill>
            <a:srgbClr val="0000FF"/>
          </a:solidFill>
          <a:latin typeface="Garamond" panose="02020404030301010803" pitchFamily="18" charset="0"/>
        </a:defRPr>
      </a:lvl5pPr>
      <a:lvl6pPr marL="457200" algn="ctr" rtl="0" eaLnBrk="1" fontAlgn="base" hangingPunct="1">
        <a:spcBef>
          <a:spcPct val="0"/>
        </a:spcBef>
        <a:spcAft>
          <a:spcPct val="0"/>
        </a:spcAft>
        <a:defRPr sz="3200">
          <a:solidFill>
            <a:srgbClr val="0000FF"/>
          </a:solidFill>
          <a:latin typeface="Garamond" panose="02020404030301010803" pitchFamily="18" charset="0"/>
        </a:defRPr>
      </a:lvl6pPr>
      <a:lvl7pPr marL="914400" algn="ctr" rtl="0" eaLnBrk="1" fontAlgn="base" hangingPunct="1">
        <a:spcBef>
          <a:spcPct val="0"/>
        </a:spcBef>
        <a:spcAft>
          <a:spcPct val="0"/>
        </a:spcAft>
        <a:defRPr sz="3200">
          <a:solidFill>
            <a:srgbClr val="0000FF"/>
          </a:solidFill>
          <a:latin typeface="Garamond" panose="02020404030301010803" pitchFamily="18" charset="0"/>
        </a:defRPr>
      </a:lvl7pPr>
      <a:lvl8pPr marL="1371600" algn="ctr" rtl="0" eaLnBrk="1" fontAlgn="base" hangingPunct="1">
        <a:spcBef>
          <a:spcPct val="0"/>
        </a:spcBef>
        <a:spcAft>
          <a:spcPct val="0"/>
        </a:spcAft>
        <a:defRPr sz="3200">
          <a:solidFill>
            <a:srgbClr val="0000FF"/>
          </a:solidFill>
          <a:latin typeface="Garamond" panose="02020404030301010803" pitchFamily="18" charset="0"/>
        </a:defRPr>
      </a:lvl8pPr>
      <a:lvl9pPr marL="1828800" algn="ctr" rtl="0" eaLnBrk="1" fontAlgn="base" hangingPunct="1">
        <a:spcBef>
          <a:spcPct val="0"/>
        </a:spcBef>
        <a:spcAft>
          <a:spcPct val="0"/>
        </a:spcAft>
        <a:defRPr sz="3200">
          <a:solidFill>
            <a:srgbClr val="0000FF"/>
          </a:solidFill>
          <a:latin typeface="Garamond" panose="02020404030301010803" pitchFamily="18" charset="0"/>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p"/>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anose="05000000000000000000" pitchFamily="2" charset="2"/>
        <a:buChar char="n"/>
        <a:defRPr sz="2000">
          <a:solidFill>
            <a:schemeClr val="tx1"/>
          </a:solidFill>
          <a:latin typeface="+mn-lt"/>
        </a:defRPr>
      </a:lvl2pPr>
      <a:lvl3pPr marL="1143000" indent="-228600" algn="l" rtl="0" eaLnBrk="1" fontAlgn="base" hangingPunct="1">
        <a:spcBef>
          <a:spcPct val="20000"/>
        </a:spcBef>
        <a:spcAft>
          <a:spcPct val="0"/>
        </a:spcAft>
        <a:buClr>
          <a:schemeClr val="accent1"/>
        </a:buClr>
        <a:buSzPct val="65000"/>
        <a:buFont typeface="Wingdings" panose="05000000000000000000" pitchFamily="2" charset="2"/>
        <a:buChar char="p"/>
        <a:defRPr sz="2000">
          <a:solidFill>
            <a:schemeClr val="tx1"/>
          </a:solidFill>
          <a:latin typeface="+mn-lt"/>
        </a:defRPr>
      </a:lvl3pPr>
      <a:lvl4pPr marL="1600200" indent="-228600" algn="l" rtl="0" eaLnBrk="1" fontAlgn="base" hangingPunct="1">
        <a:spcBef>
          <a:spcPct val="20000"/>
        </a:spcBef>
        <a:spcAft>
          <a:spcPct val="0"/>
        </a:spcAft>
        <a:buClr>
          <a:schemeClr val="bg2"/>
        </a:buClr>
        <a:buFont typeface="Wingdings" panose="05000000000000000000" pitchFamily="2" charset="2"/>
        <a:defRPr>
          <a:solidFill>
            <a:schemeClr val="tx1"/>
          </a:solidFill>
          <a:latin typeface="+mn-lt"/>
        </a:defRPr>
      </a:lvl4pPr>
      <a:lvl5pPr marL="20574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533400"/>
            <a:ext cx="9144000" cy="990600"/>
          </a:xfrm>
          <a:prstGeom prst="rect">
            <a:avLst/>
          </a:prstGeom>
        </p:spPr>
        <p:txBody>
          <a:bodyPr vert="horz" lIns="91440" tIns="45720" rIns="91440" bIns="4572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0" y="1600200"/>
            <a:ext cx="9144000" cy="4876800"/>
          </a:xfrm>
          <a:prstGeom prst="rect">
            <a:avLst/>
          </a:prstGeom>
        </p:spPr>
        <p:txBody>
          <a:bodyPr vert="horz" lIns="91440" tIns="45720" rIns="91440" bIns="45720" rtlCol="0">
            <a:normAutofit/>
          </a:bodyPr>
          <a:lstStyle/>
          <a:p>
            <a:pPr lvl="0"/>
            <a:r>
              <a:rPr lang="pt-BR" dirty="0"/>
              <a:t>Clique para editar o texto mestre</a:t>
            </a:r>
            <a:endParaRPr lang="pt-BR" dirty="0"/>
          </a:p>
          <a:p>
            <a:pPr lvl="1"/>
            <a:r>
              <a:rPr lang="pt-BR" dirty="0"/>
              <a:t>Segundo nível</a:t>
            </a:r>
            <a:endParaRPr lang="pt-BR" dirty="0"/>
          </a:p>
          <a:p>
            <a:pPr lvl="2"/>
            <a:r>
              <a:rPr lang="pt-BR" dirty="0"/>
              <a:t>Terceiro nível</a:t>
            </a:r>
            <a:endParaRPr lang="pt-BR" dirty="0"/>
          </a:p>
          <a:p>
            <a:pPr lvl="3"/>
            <a:r>
              <a:rPr lang="pt-BR" dirty="0"/>
              <a:t>Quarto nível</a:t>
            </a:r>
            <a:endParaRPr lang="pt-BR" dirty="0"/>
          </a:p>
          <a:p>
            <a:pPr lvl="4"/>
            <a:r>
              <a:rPr lang="pt-BR" dirty="0"/>
              <a:t>Quinto nível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4F82B1B4-63A0-486E-8877-ED2D787A8433}" type="datetime1">
              <a:rPr lang="pt-BR" smtClean="0"/>
            </a:fld>
            <a:endParaRPr lang="pt-B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pt-B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3340045A-2FFA-4182-ACBA-C4FF9C3CF86B}"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ransition>
    <p:dissolve/>
    <p:sndAc>
      <p:stSnd>
        <p:snd r:embed="rId12" name="camera.wav"/>
      </p:stSnd>
    </p:sndAc>
  </p:transition>
  <p:hf hdr="0" ftr="0" dt="0"/>
  <p:txStyles>
    <p:titleStyle>
      <a:lvl1pPr algn="ctr" defTabSz="914400" rtl="0" eaLnBrk="1" latinLnBrk="0" hangingPunct="1">
        <a:spcBef>
          <a:spcPct val="0"/>
        </a:spcBef>
        <a:buNone/>
        <a:defRPr sz="2800" b="1"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anose="020B0604020202020204"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t-BR"/>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4D9D2-110C-4995-8861-76F7ECDC62B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Editar estilos de texto Mestre</a:t>
            </a:r>
            <a:endParaRPr lang="pt-BR" smtClean="0"/>
          </a:p>
          <a:p>
            <a:pPr lvl="1"/>
            <a:r>
              <a:rPr lang="pt-BR" smtClean="0"/>
              <a:t>Segundo nível</a:t>
            </a:r>
            <a:endParaRPr lang="pt-BR" smtClean="0"/>
          </a:p>
          <a:p>
            <a:pPr lvl="2"/>
            <a:r>
              <a:rPr lang="pt-BR" smtClean="0"/>
              <a:t>Terceiro nível</a:t>
            </a:r>
            <a:endParaRPr lang="pt-BR" smtClean="0"/>
          </a:p>
          <a:p>
            <a:pPr lvl="3"/>
            <a:r>
              <a:rPr lang="pt-BR" smtClean="0"/>
              <a:t>Quarto nível</a:t>
            </a:r>
            <a:endParaRPr lang="pt-BR" smtClean="0"/>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fld>
            <a:endParaRPr lang="en-US" dirty="0"/>
          </a:p>
        </p:txBody>
      </p:sp>
      <p:pic>
        <p:nvPicPr>
          <p:cNvPr id="7" name="Imagem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4217" y="0"/>
            <a:ext cx="9136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ransition spd="med">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Triângulo retângulo 10"/>
          <p:cNvSpPr/>
          <p:nvPr/>
        </p:nvSpPr>
        <p:spPr>
          <a:xfrm>
            <a:off x="7035" y="14070"/>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cxnSp>
        <p:nvCxnSpPr>
          <p:cNvPr id="8" name="Conector Reto 7"/>
          <p:cNvCxnSpPr/>
          <p:nvPr/>
        </p:nvCxnSpPr>
        <p:spPr>
          <a:xfrm>
            <a:off x="0" y="7036"/>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ector Reto 8"/>
          <p:cNvCxnSpPr/>
          <p:nvPr/>
        </p:nvCxnSpPr>
        <p:spPr>
          <a:xfrm rot="10800000" flipV="1">
            <a:off x="6468795"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ço Reservado para Título 21"/>
          <p:cNvSpPr>
            <a:spLocks noGrp="1"/>
          </p:cNvSpPr>
          <p:nvPr>
            <p:ph type="title"/>
          </p:nvPr>
        </p:nvSpPr>
        <p:spPr>
          <a:xfrm>
            <a:off x="457200" y="267494"/>
            <a:ext cx="8229600" cy="1399032"/>
          </a:xfrm>
          <a:prstGeom prst="rect">
            <a:avLst/>
          </a:prstGeom>
        </p:spPr>
        <p:txBody>
          <a:bodyPr vert="horz" anchor="ctr">
            <a:normAutofit/>
          </a:bodyPr>
          <a:lstStyle/>
          <a:p>
            <a:r>
              <a:rPr kumimoji="0" lang="pt-BR"/>
              <a:t>Clique para editar o estilo do título mestre</a:t>
            </a:r>
            <a:endParaRPr kumimoji="0" lang="en-US"/>
          </a:p>
        </p:txBody>
      </p:sp>
      <p:sp>
        <p:nvSpPr>
          <p:cNvPr id="13" name="Espaço Reservado para Tex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t-BR"/>
              <a:t>Clique para editar os estilos do texto mestre</a:t>
            </a:r>
            <a:endParaRPr kumimoji="0" lang="pt-BR"/>
          </a:p>
          <a:p>
            <a:pPr lvl="1" eaLnBrk="1" latinLnBrk="0" hangingPunct="1"/>
            <a:r>
              <a:rPr kumimoji="0" lang="pt-BR"/>
              <a:t>Segundo nível</a:t>
            </a:r>
            <a:endParaRPr kumimoji="0" lang="pt-BR"/>
          </a:p>
          <a:p>
            <a:pPr lvl="2" eaLnBrk="1" latinLnBrk="0" hangingPunct="1"/>
            <a:r>
              <a:rPr kumimoji="0" lang="pt-BR"/>
              <a:t>Terceiro nível</a:t>
            </a:r>
            <a:endParaRPr kumimoji="0" lang="pt-BR"/>
          </a:p>
          <a:p>
            <a:pPr lvl="3" eaLnBrk="1" latinLnBrk="0" hangingPunct="1"/>
            <a:r>
              <a:rPr kumimoji="0" lang="pt-BR"/>
              <a:t>Quarto nível</a:t>
            </a:r>
            <a:endParaRPr kumimoji="0" lang="pt-B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727912A2-2CBC-4432-BCF8-07088DBA2308}" type="datetimeFigureOut">
              <a:rPr lang="pt-BR" smtClean="0"/>
            </a:fld>
            <a:endParaRPr lang="pt-BR"/>
          </a:p>
        </p:txBody>
      </p:sp>
      <p:sp>
        <p:nvSpPr>
          <p:cNvPr id="3" name="Espaço Reservado para Rodapé 2"/>
          <p:cNvSpPr>
            <a:spLocks noGrp="1"/>
          </p:cNvSpPr>
          <p:nvPr>
            <p:ph type="ftr" sz="quarter" idx="3"/>
          </p:nvPr>
        </p:nvSpPr>
        <p:spPr>
          <a:xfrm>
            <a:off x="457201" y="6481892"/>
            <a:ext cx="4260056" cy="300831"/>
          </a:xfrm>
          <a:prstGeom prst="rect">
            <a:avLst/>
          </a:prstGeom>
        </p:spPr>
        <p:txBody>
          <a:bodyPr vert="horz" anchor="b"/>
          <a:lstStyle>
            <a:lvl1pPr algn="r" eaLnBrk="1" latinLnBrk="0" hangingPunct="1">
              <a:defRPr kumimoji="0" sz="1000">
                <a:solidFill>
                  <a:schemeClr val="tx1"/>
                </a:solidFill>
              </a:defRPr>
            </a:lvl1pPr>
          </a:lstStyle>
          <a:p>
            <a:endParaRPr lang="pt-BR"/>
          </a:p>
        </p:txBody>
      </p:sp>
      <p:sp>
        <p:nvSpPr>
          <p:cNvPr id="23" name="Espaço Reservado para Número de Slid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F094E40-230E-40BC-9F0B-FFD87657B3CC}"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Lst>
  <p:transition>
    <p:wedge/>
  </p:transition>
  <p:timing>
    <p:tnLst>
      <p:par>
        <p:cTn id="1" dur="indefinite" restart="never" nodeType="tmRoot"/>
      </p:par>
    </p:tnLst>
  </p:timing>
  <p:hf hdr="0" ftr="0" dt="0"/>
  <p:txStyles>
    <p:titleStyle>
      <a:lvl1pPr marL="484505"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310" indent="-384175" algn="l" rtl="0" eaLnBrk="1" latinLnBrk="0" hangingPunct="1">
        <a:spcBef>
          <a:spcPct val="20000"/>
        </a:spcBef>
        <a:buClr>
          <a:schemeClr val="accent1"/>
        </a:buClr>
        <a:buSzPct val="80000"/>
        <a:buFont typeface="Wingdings 2" panose="05020102010507070707"/>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panose="020B0604030504040204"/>
        <a:buChar char="›"/>
        <a:defRPr kumimoji="0" sz="2600" kern="1200">
          <a:solidFill>
            <a:schemeClr val="tx1"/>
          </a:solidFill>
          <a:latin typeface="+mn-lt"/>
          <a:ea typeface="+mn-ea"/>
          <a:cs typeface="+mn-cs"/>
        </a:defRPr>
      </a:lvl2pPr>
      <a:lvl3pPr marL="1106170" indent="-228600" algn="l" rtl="0" eaLnBrk="1" latinLnBrk="0" hangingPunct="1">
        <a:spcBef>
          <a:spcPct val="20000"/>
        </a:spcBef>
        <a:buClr>
          <a:schemeClr val="accent1"/>
        </a:buClr>
        <a:buFont typeface="Wingdings 2" panose="05020102010507070707"/>
        <a:buChar char=""/>
        <a:defRPr kumimoji="0" sz="2400" kern="1200">
          <a:solidFill>
            <a:schemeClr val="tx1"/>
          </a:solidFill>
          <a:latin typeface="+mn-lt"/>
          <a:ea typeface="+mn-ea"/>
          <a:cs typeface="+mn-cs"/>
        </a:defRPr>
      </a:lvl3pPr>
      <a:lvl4pPr marL="1371600" indent="-210185" algn="l" rtl="0" eaLnBrk="1" latinLnBrk="0" hangingPunct="1">
        <a:spcBef>
          <a:spcPct val="20000"/>
        </a:spcBef>
        <a:buClr>
          <a:schemeClr val="accent1"/>
        </a:buClr>
        <a:buFont typeface="Wingdings 2" panose="05020102010507070707"/>
        <a:buChar char=""/>
        <a:defRPr kumimoji="0" sz="2000" kern="1200">
          <a:solidFill>
            <a:schemeClr val="tx1"/>
          </a:solidFill>
          <a:latin typeface="+mn-lt"/>
          <a:ea typeface="+mn-ea"/>
          <a:cs typeface="+mn-cs"/>
        </a:defRPr>
      </a:lvl4pPr>
      <a:lvl5pPr marL="1600200" indent="-210185" algn="l" rtl="0" eaLnBrk="1" latinLnBrk="0" hangingPunct="1">
        <a:spcBef>
          <a:spcPct val="20000"/>
        </a:spcBef>
        <a:buClr>
          <a:schemeClr val="accent1">
            <a:tint val="75000"/>
          </a:schemeClr>
        </a:buClr>
        <a:buFont typeface="Wingdings 2" panose="05020102010507070707"/>
        <a:buChar char=""/>
        <a:defRPr kumimoji="0" sz="1900" kern="1200">
          <a:solidFill>
            <a:schemeClr val="tx1"/>
          </a:solidFill>
          <a:latin typeface="+mn-lt"/>
          <a:ea typeface="+mn-ea"/>
          <a:cs typeface="+mn-cs"/>
        </a:defRPr>
      </a:lvl5pPr>
      <a:lvl6pPr marL="1828800" indent="-210185" algn="l" rtl="0" eaLnBrk="1" latinLnBrk="0" hangingPunct="1">
        <a:spcBef>
          <a:spcPct val="20000"/>
        </a:spcBef>
        <a:buClr>
          <a:schemeClr val="accent1">
            <a:tint val="75000"/>
          </a:schemeClr>
        </a:buClr>
        <a:buFont typeface="Wingdings 2" panose="05020102010507070707"/>
        <a:buChar char=""/>
        <a:defRPr kumimoji="0" sz="1800" kern="1200">
          <a:solidFill>
            <a:schemeClr val="tx1"/>
          </a:solidFill>
          <a:latin typeface="+mn-lt"/>
          <a:ea typeface="+mn-ea"/>
          <a:cs typeface="+mn-cs"/>
        </a:defRPr>
      </a:lvl6pPr>
      <a:lvl7pPr marL="2084705" indent="-210185"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7815"/>
            <a:ext cx="8229600" cy="630237"/>
          </a:xfrm>
          <a:prstGeom prst="rect">
            <a:avLst/>
          </a:prstGeom>
          <a:noFill/>
          <a:ln w="9525">
            <a:noFill/>
            <a:miter lim="800000"/>
          </a:ln>
        </p:spPr>
        <p:txBody>
          <a:bodyPr vert="horz" wrap="square" lIns="91440" tIns="45720" rIns="91440" bIns="45720" numCol="1" anchor="b" anchorCtr="0" compatLnSpc="1"/>
          <a:lstStyle/>
          <a:p>
            <a:pPr lvl="0"/>
            <a:r>
              <a:rPr lang="pt-BR"/>
              <a:t>CLIQUE P EDITAR O ESTILO DO TÍTULO</a:t>
            </a:r>
            <a:endParaRPr lang="pt-BR"/>
          </a:p>
        </p:txBody>
      </p:sp>
      <p:sp>
        <p:nvSpPr>
          <p:cNvPr id="28675" name="Rectangle 3"/>
          <p:cNvSpPr>
            <a:spLocks noGrp="1" noChangeArrowheads="1"/>
          </p:cNvSpPr>
          <p:nvPr>
            <p:ph type="body" idx="1"/>
          </p:nvPr>
        </p:nvSpPr>
        <p:spPr bwMode="auto">
          <a:xfrm>
            <a:off x="457200" y="1600202"/>
            <a:ext cx="8229600" cy="4530725"/>
          </a:xfrm>
          <a:prstGeom prst="rect">
            <a:avLst/>
          </a:prstGeom>
          <a:noFill/>
          <a:ln w="9525">
            <a:noFill/>
            <a:miter lim="800000"/>
          </a:ln>
        </p:spPr>
        <p:txBody>
          <a:bodyPr vert="horz" wrap="square" lIns="91440" tIns="45720" rIns="91440" bIns="45720" numCol="1" anchor="t" anchorCtr="0" compatLnSpc="1"/>
          <a:lstStyle/>
          <a:p>
            <a:pPr lvl="0"/>
            <a:r>
              <a:rPr lang="pt-BR"/>
              <a:t>Clique para editar os estilos do texto mestre</a:t>
            </a:r>
            <a:endParaRPr lang="pt-BR"/>
          </a:p>
          <a:p>
            <a:pPr lvl="1"/>
            <a:r>
              <a:rPr lang="pt-BR"/>
              <a:t>Segundo nível</a:t>
            </a:r>
            <a:endParaRPr lang="pt-BR"/>
          </a:p>
          <a:p>
            <a:pPr lvl="3"/>
            <a:endParaRPr lang="pt-BR"/>
          </a:p>
        </p:txBody>
      </p:sp>
      <p:sp>
        <p:nvSpPr>
          <p:cNvPr id="906244" name="Rectangle 4"/>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lstStyle>
            <a:lvl1pPr fontAlgn="auto">
              <a:spcBef>
                <a:spcPts val="0"/>
              </a:spcBef>
              <a:spcAft>
                <a:spcPts val="0"/>
              </a:spcAft>
              <a:defRPr sz="1000">
                <a:latin typeface="Verdana" panose="020B0604030504040204" pitchFamily="34" charset="0"/>
              </a:defRPr>
            </a:lvl1pPr>
          </a:lstStyle>
          <a:p>
            <a:pPr>
              <a:defRPr/>
            </a:pPr>
            <a:fld id="{D6043EE7-2291-49B7-AAF6-44CE9C14EF30}" type="datetime1">
              <a:rPr lang="pt-BR" smtClean="0"/>
            </a:fld>
            <a:endParaRPr lang="pt-BR"/>
          </a:p>
        </p:txBody>
      </p:sp>
      <p:sp>
        <p:nvSpPr>
          <p:cNvPr id="906245" name="Rectangle 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lstStyle>
            <a:lvl1pPr algn="ctr" fontAlgn="auto">
              <a:spcBef>
                <a:spcPts val="0"/>
              </a:spcBef>
              <a:spcAft>
                <a:spcPts val="0"/>
              </a:spcAft>
              <a:defRPr sz="1000">
                <a:latin typeface="Verdana" panose="020B0604030504040204" pitchFamily="34" charset="0"/>
              </a:defRPr>
            </a:lvl1pPr>
          </a:lstStyle>
          <a:p>
            <a:pPr>
              <a:defRPr/>
            </a:pPr>
            <a:endParaRPr lang="pt-BR"/>
          </a:p>
        </p:txBody>
      </p:sp>
      <p:sp>
        <p:nvSpPr>
          <p:cNvPr id="906246" name="Rectangle 6"/>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t" anchorCtr="0" compatLnSpc="1"/>
          <a:lstStyle>
            <a:lvl1pPr algn="r" fontAlgn="auto">
              <a:spcBef>
                <a:spcPts val="0"/>
              </a:spcBef>
              <a:spcAft>
                <a:spcPts val="0"/>
              </a:spcAft>
              <a:defRPr sz="1000">
                <a:latin typeface="Verdana" panose="020B0604030504040204" pitchFamily="34" charset="0"/>
              </a:defRPr>
            </a:lvl1pPr>
          </a:lstStyle>
          <a:p>
            <a:pPr>
              <a:defRPr/>
            </a:pPr>
            <a:fld id="{3340045A-2FFA-4182-ACBA-C4FF9C3CF86B}" type="slidenum">
              <a:rPr lang="pt-BR"/>
            </a:fld>
            <a:endParaRPr lang="pt-BR"/>
          </a:p>
        </p:txBody>
      </p:sp>
      <p:sp>
        <p:nvSpPr>
          <p:cNvPr id="1031" name="Rectangle 7"/>
          <p:cNvSpPr>
            <a:spLocks noChangeArrowheads="1"/>
          </p:cNvSpPr>
          <p:nvPr/>
        </p:nvSpPr>
        <p:spPr bwMode="auto">
          <a:xfrm>
            <a:off x="1" y="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2" name="Line 8"/>
          <p:cNvSpPr>
            <a:spLocks noChangeShapeType="1"/>
          </p:cNvSpPr>
          <p:nvPr/>
        </p:nvSpPr>
        <p:spPr bwMode="auto">
          <a:xfrm>
            <a:off x="468313" y="1052513"/>
            <a:ext cx="8077200" cy="0"/>
          </a:xfrm>
          <a:prstGeom prst="line">
            <a:avLst/>
          </a:prstGeom>
          <a:noFill/>
          <a:ln w="57150">
            <a:solidFill>
              <a:srgbClr val="0000FF"/>
            </a:solidFill>
            <a:round/>
          </a:ln>
          <a:effectLst/>
        </p:spPr>
        <p:txBody>
          <a:bodyPr/>
          <a:lstStyle/>
          <a:p>
            <a:pPr fontAlgn="auto">
              <a:spcBef>
                <a:spcPts val="0"/>
              </a:spcBef>
              <a:spcAft>
                <a:spcPts val="0"/>
              </a:spcAft>
              <a:defRPr/>
            </a:pPr>
            <a:endParaRPr lang="pt-BR" sz="1800">
              <a:latin typeface="+mn-lt"/>
            </a:endParaRPr>
          </a:p>
        </p:txBody>
      </p:sp>
      <p:sp>
        <p:nvSpPr>
          <p:cNvPr id="1033" name="Rectangle 9"/>
          <p:cNvSpPr>
            <a:spLocks noChangeArrowheads="1"/>
          </p:cNvSpPr>
          <p:nvPr/>
        </p:nvSpPr>
        <p:spPr bwMode="auto">
          <a:xfrm>
            <a:off x="1" y="2286000"/>
            <a:ext cx="250825" cy="2286000"/>
          </a:xfrm>
          <a:prstGeom prst="rect">
            <a:avLst/>
          </a:prstGeom>
          <a:gradFill rotWithShape="1">
            <a:gsLst>
              <a:gs pos="0">
                <a:srgbClr val="0066FF"/>
              </a:gs>
              <a:gs pos="100000">
                <a:srgbClr val="002F76"/>
              </a:gs>
            </a:gsLst>
            <a:lin ang="5400000" scaled="1"/>
          </a:gra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4" name="Rectangle 10"/>
          <p:cNvSpPr>
            <a:spLocks noChangeArrowheads="1"/>
          </p:cNvSpPr>
          <p:nvPr/>
        </p:nvSpPr>
        <p:spPr bwMode="auto">
          <a:xfrm>
            <a:off x="1" y="457200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Lst>
  <p:hf hdr="0" ftr="0" dt="0"/>
  <p:txStyles>
    <p:titleStyle>
      <a:lvl1pPr algn="ctr" rtl="0" eaLnBrk="1" fontAlgn="base" hangingPunct="1">
        <a:spcBef>
          <a:spcPct val="0"/>
        </a:spcBef>
        <a:spcAft>
          <a:spcPct val="0"/>
        </a:spcAft>
        <a:defRPr sz="3200">
          <a:solidFill>
            <a:srgbClr val="0000FF"/>
          </a:solidFill>
          <a:latin typeface="+mj-lt"/>
          <a:ea typeface="+mj-ea"/>
          <a:cs typeface="+mj-cs"/>
        </a:defRPr>
      </a:lvl1pPr>
      <a:lvl2pPr algn="ctr" rtl="0" eaLnBrk="1" fontAlgn="base" hangingPunct="1">
        <a:spcBef>
          <a:spcPct val="0"/>
        </a:spcBef>
        <a:spcAft>
          <a:spcPct val="0"/>
        </a:spcAft>
        <a:defRPr sz="3200">
          <a:solidFill>
            <a:srgbClr val="0000FF"/>
          </a:solidFill>
          <a:latin typeface="Garamond" panose="02020404030301010803" pitchFamily="18" charset="0"/>
        </a:defRPr>
      </a:lvl2pPr>
      <a:lvl3pPr algn="ctr" rtl="0" eaLnBrk="1" fontAlgn="base" hangingPunct="1">
        <a:spcBef>
          <a:spcPct val="0"/>
        </a:spcBef>
        <a:spcAft>
          <a:spcPct val="0"/>
        </a:spcAft>
        <a:defRPr sz="3200">
          <a:solidFill>
            <a:srgbClr val="0000FF"/>
          </a:solidFill>
          <a:latin typeface="Garamond" panose="02020404030301010803" pitchFamily="18" charset="0"/>
        </a:defRPr>
      </a:lvl3pPr>
      <a:lvl4pPr algn="ctr" rtl="0" eaLnBrk="1" fontAlgn="base" hangingPunct="1">
        <a:spcBef>
          <a:spcPct val="0"/>
        </a:spcBef>
        <a:spcAft>
          <a:spcPct val="0"/>
        </a:spcAft>
        <a:defRPr sz="3200">
          <a:solidFill>
            <a:srgbClr val="0000FF"/>
          </a:solidFill>
          <a:latin typeface="Garamond" panose="02020404030301010803" pitchFamily="18" charset="0"/>
        </a:defRPr>
      </a:lvl4pPr>
      <a:lvl5pPr algn="ctr" rtl="0" eaLnBrk="1" fontAlgn="base" hangingPunct="1">
        <a:spcBef>
          <a:spcPct val="0"/>
        </a:spcBef>
        <a:spcAft>
          <a:spcPct val="0"/>
        </a:spcAft>
        <a:defRPr sz="3200">
          <a:solidFill>
            <a:srgbClr val="0000FF"/>
          </a:solidFill>
          <a:latin typeface="Garamond" panose="02020404030301010803" pitchFamily="18" charset="0"/>
        </a:defRPr>
      </a:lvl5pPr>
      <a:lvl6pPr marL="457200" algn="ctr" rtl="0" eaLnBrk="1" fontAlgn="base" hangingPunct="1">
        <a:spcBef>
          <a:spcPct val="0"/>
        </a:spcBef>
        <a:spcAft>
          <a:spcPct val="0"/>
        </a:spcAft>
        <a:defRPr sz="3200">
          <a:solidFill>
            <a:srgbClr val="0000FF"/>
          </a:solidFill>
          <a:latin typeface="Garamond" panose="02020404030301010803" pitchFamily="18" charset="0"/>
        </a:defRPr>
      </a:lvl6pPr>
      <a:lvl7pPr marL="914400" algn="ctr" rtl="0" eaLnBrk="1" fontAlgn="base" hangingPunct="1">
        <a:spcBef>
          <a:spcPct val="0"/>
        </a:spcBef>
        <a:spcAft>
          <a:spcPct val="0"/>
        </a:spcAft>
        <a:defRPr sz="3200">
          <a:solidFill>
            <a:srgbClr val="0000FF"/>
          </a:solidFill>
          <a:latin typeface="Garamond" panose="02020404030301010803" pitchFamily="18" charset="0"/>
        </a:defRPr>
      </a:lvl7pPr>
      <a:lvl8pPr marL="1371600" algn="ctr" rtl="0" eaLnBrk="1" fontAlgn="base" hangingPunct="1">
        <a:spcBef>
          <a:spcPct val="0"/>
        </a:spcBef>
        <a:spcAft>
          <a:spcPct val="0"/>
        </a:spcAft>
        <a:defRPr sz="3200">
          <a:solidFill>
            <a:srgbClr val="0000FF"/>
          </a:solidFill>
          <a:latin typeface="Garamond" panose="02020404030301010803" pitchFamily="18" charset="0"/>
        </a:defRPr>
      </a:lvl8pPr>
      <a:lvl9pPr marL="1828800" algn="ctr" rtl="0" eaLnBrk="1" fontAlgn="base" hangingPunct="1">
        <a:spcBef>
          <a:spcPct val="0"/>
        </a:spcBef>
        <a:spcAft>
          <a:spcPct val="0"/>
        </a:spcAft>
        <a:defRPr sz="3200">
          <a:solidFill>
            <a:srgbClr val="0000FF"/>
          </a:solidFill>
          <a:latin typeface="Garamond" panose="02020404030301010803" pitchFamily="18" charset="0"/>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p"/>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anose="05000000000000000000" pitchFamily="2" charset="2"/>
        <a:buChar char="n"/>
        <a:defRPr sz="2000">
          <a:solidFill>
            <a:schemeClr val="tx1"/>
          </a:solidFill>
          <a:latin typeface="+mn-lt"/>
        </a:defRPr>
      </a:lvl2pPr>
      <a:lvl3pPr marL="1143000" indent="-228600" algn="l" rtl="0" eaLnBrk="1" fontAlgn="base" hangingPunct="1">
        <a:spcBef>
          <a:spcPct val="20000"/>
        </a:spcBef>
        <a:spcAft>
          <a:spcPct val="0"/>
        </a:spcAft>
        <a:buClr>
          <a:schemeClr val="accent1"/>
        </a:buClr>
        <a:buSzPct val="65000"/>
        <a:buFont typeface="Wingdings" panose="05000000000000000000" pitchFamily="2" charset="2"/>
        <a:buChar char="p"/>
        <a:defRPr sz="2000">
          <a:solidFill>
            <a:schemeClr val="tx1"/>
          </a:solidFill>
          <a:latin typeface="+mn-lt"/>
        </a:defRPr>
      </a:lvl3pPr>
      <a:lvl4pPr marL="1600200" indent="-228600" algn="l" rtl="0" eaLnBrk="1" fontAlgn="base" hangingPunct="1">
        <a:spcBef>
          <a:spcPct val="20000"/>
        </a:spcBef>
        <a:spcAft>
          <a:spcPct val="0"/>
        </a:spcAft>
        <a:buClr>
          <a:schemeClr val="bg2"/>
        </a:buClr>
        <a:buFont typeface="Wingdings" panose="05000000000000000000" pitchFamily="2" charset="2"/>
        <a:defRPr>
          <a:solidFill>
            <a:schemeClr val="tx1"/>
          </a:solidFill>
          <a:latin typeface="+mn-lt"/>
        </a:defRPr>
      </a:lvl4pPr>
      <a:lvl5pPr marL="20574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533400"/>
            <a:ext cx="9144000" cy="990600"/>
          </a:xfrm>
          <a:prstGeom prst="rect">
            <a:avLst/>
          </a:prstGeom>
        </p:spPr>
        <p:txBody>
          <a:bodyPr vert="horz" lIns="91440" tIns="45720" rIns="91440" bIns="4572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0" y="1600200"/>
            <a:ext cx="9144000" cy="4876800"/>
          </a:xfrm>
          <a:prstGeom prst="rect">
            <a:avLst/>
          </a:prstGeom>
        </p:spPr>
        <p:txBody>
          <a:bodyPr vert="horz" lIns="91440" tIns="45720" rIns="91440" bIns="45720" rtlCol="0">
            <a:normAutofit/>
          </a:bodyPr>
          <a:lstStyle/>
          <a:p>
            <a:pPr lvl="0"/>
            <a:r>
              <a:rPr lang="pt-BR" dirty="0"/>
              <a:t>Clique para editar o texto mestre</a:t>
            </a:r>
            <a:endParaRPr lang="pt-BR" dirty="0"/>
          </a:p>
          <a:p>
            <a:pPr lvl="1"/>
            <a:r>
              <a:rPr lang="pt-BR" dirty="0"/>
              <a:t>Segundo nível</a:t>
            </a:r>
            <a:endParaRPr lang="pt-BR" dirty="0"/>
          </a:p>
          <a:p>
            <a:pPr lvl="2"/>
            <a:r>
              <a:rPr lang="pt-BR" dirty="0"/>
              <a:t>Terceiro nível</a:t>
            </a:r>
            <a:endParaRPr lang="pt-BR" dirty="0"/>
          </a:p>
          <a:p>
            <a:pPr lvl="3"/>
            <a:r>
              <a:rPr lang="pt-BR" dirty="0"/>
              <a:t>Quarto nível</a:t>
            </a:r>
            <a:endParaRPr lang="pt-BR" dirty="0"/>
          </a:p>
          <a:p>
            <a:pPr lvl="4"/>
            <a:r>
              <a:rPr lang="pt-BR" dirty="0"/>
              <a:t>Quinto nível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4F82B1B4-63A0-486E-8877-ED2D787A8433}" type="datetime1">
              <a:rPr lang="pt-BR" smtClean="0"/>
            </a:fld>
            <a:endParaRPr lang="pt-B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pt-B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3340045A-2FFA-4182-ACBA-C4FF9C3CF86B}"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ransition>
    <p:dissolve/>
    <p:sndAc>
      <p:stSnd>
        <p:snd r:embed="rId12" name="camera.wav"/>
      </p:stSnd>
    </p:sndAc>
  </p:transition>
  <p:hf hdr="0" ftr="0" dt="0"/>
  <p:txStyles>
    <p:titleStyle>
      <a:lvl1pPr algn="ctr" defTabSz="914400" rtl="0" eaLnBrk="1" latinLnBrk="0" hangingPunct="1">
        <a:spcBef>
          <a:spcPct val="0"/>
        </a:spcBef>
        <a:buNone/>
        <a:defRPr sz="2800" b="1"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anose="020B0604020202020204"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pt-BR"/>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4D9D2-110C-4995-8861-76F7ECDC62B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Triângulo retângu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Conector Reto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ector Reto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ço Reservado para Título 21"/>
          <p:cNvSpPr>
            <a:spLocks noGrp="1"/>
          </p:cNvSpPr>
          <p:nvPr>
            <p:ph type="title"/>
          </p:nvPr>
        </p:nvSpPr>
        <p:spPr>
          <a:xfrm>
            <a:off x="457200" y="267494"/>
            <a:ext cx="8229600" cy="1399032"/>
          </a:xfrm>
          <a:prstGeom prst="rect">
            <a:avLst/>
          </a:prstGeom>
        </p:spPr>
        <p:txBody>
          <a:bodyPr vert="horz" anchor="ctr">
            <a:normAutofit/>
          </a:bodyPr>
          <a:lstStyle/>
          <a:p>
            <a:r>
              <a:rPr kumimoji="0" lang="pt-BR"/>
              <a:t>Clique para editar o estilo do título mestre</a:t>
            </a:r>
            <a:endParaRPr kumimoji="0" lang="en-US"/>
          </a:p>
        </p:txBody>
      </p:sp>
      <p:sp>
        <p:nvSpPr>
          <p:cNvPr id="13" name="Espaço Reservado para Tex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t-BR"/>
              <a:t>Clique para editar os estilos do texto mestre</a:t>
            </a:r>
            <a:endParaRPr kumimoji="0" lang="pt-BR"/>
          </a:p>
          <a:p>
            <a:pPr lvl="1" eaLnBrk="1" latinLnBrk="0" hangingPunct="1"/>
            <a:r>
              <a:rPr kumimoji="0" lang="pt-BR"/>
              <a:t>Segundo nível</a:t>
            </a:r>
            <a:endParaRPr kumimoji="0" lang="pt-BR"/>
          </a:p>
          <a:p>
            <a:pPr lvl="2" eaLnBrk="1" latinLnBrk="0" hangingPunct="1"/>
            <a:r>
              <a:rPr kumimoji="0" lang="pt-BR"/>
              <a:t>Terceiro nível</a:t>
            </a:r>
            <a:endParaRPr kumimoji="0" lang="pt-BR"/>
          </a:p>
          <a:p>
            <a:pPr lvl="3" eaLnBrk="1" latinLnBrk="0" hangingPunct="1"/>
            <a:r>
              <a:rPr kumimoji="0" lang="pt-BR"/>
              <a:t>Quarto nível</a:t>
            </a:r>
            <a:endParaRPr kumimoji="0" lang="pt-B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727912A2-2CBC-4432-BCF8-07088DBA2308}" type="datetimeFigureOut">
              <a:rPr lang="pt-BR" smtClean="0"/>
            </a:fld>
            <a:endParaRPr lang="pt-BR"/>
          </a:p>
        </p:txBody>
      </p:sp>
      <p:sp>
        <p:nvSpPr>
          <p:cNvPr id="3" name="Espaço Reservado para Rodapé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pt-BR"/>
          </a:p>
        </p:txBody>
      </p:sp>
      <p:sp>
        <p:nvSpPr>
          <p:cNvPr id="23" name="Espaço Reservado para Número de Slid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F094E40-230E-40BC-9F0B-FFD87657B3CC}"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hf hdr="0" ftr="0" dt="0"/>
  <p:txStyles>
    <p:titleStyle>
      <a:lvl1pPr marL="484505"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310" indent="-384175" algn="l" rtl="0" eaLnBrk="1" latinLnBrk="0" hangingPunct="1">
        <a:spcBef>
          <a:spcPct val="20000"/>
        </a:spcBef>
        <a:buClr>
          <a:schemeClr val="accent1"/>
        </a:buClr>
        <a:buSzPct val="80000"/>
        <a:buFont typeface="Wingdings 2" panose="05020102010507070707"/>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panose="020B0604030504040204"/>
        <a:buChar char="›"/>
        <a:defRPr kumimoji="0" sz="2600" kern="1200">
          <a:solidFill>
            <a:schemeClr val="tx1"/>
          </a:solidFill>
          <a:latin typeface="+mn-lt"/>
          <a:ea typeface="+mn-ea"/>
          <a:cs typeface="+mn-cs"/>
        </a:defRPr>
      </a:lvl2pPr>
      <a:lvl3pPr marL="1106170" indent="-228600" algn="l" rtl="0" eaLnBrk="1" latinLnBrk="0" hangingPunct="1">
        <a:spcBef>
          <a:spcPct val="20000"/>
        </a:spcBef>
        <a:buClr>
          <a:schemeClr val="accent1"/>
        </a:buClr>
        <a:buFont typeface="Wingdings 2" panose="05020102010507070707"/>
        <a:buChar char=""/>
        <a:defRPr kumimoji="0" sz="2400" kern="1200">
          <a:solidFill>
            <a:schemeClr val="tx1"/>
          </a:solidFill>
          <a:latin typeface="+mn-lt"/>
          <a:ea typeface="+mn-ea"/>
          <a:cs typeface="+mn-cs"/>
        </a:defRPr>
      </a:lvl3pPr>
      <a:lvl4pPr marL="1371600" indent="-210185" algn="l" rtl="0" eaLnBrk="1" latinLnBrk="0" hangingPunct="1">
        <a:spcBef>
          <a:spcPct val="20000"/>
        </a:spcBef>
        <a:buClr>
          <a:schemeClr val="accent1"/>
        </a:buClr>
        <a:buFont typeface="Wingdings 2" panose="05020102010507070707"/>
        <a:buChar char=""/>
        <a:defRPr kumimoji="0" sz="2000" kern="1200">
          <a:solidFill>
            <a:schemeClr val="tx1"/>
          </a:solidFill>
          <a:latin typeface="+mn-lt"/>
          <a:ea typeface="+mn-ea"/>
          <a:cs typeface="+mn-cs"/>
        </a:defRPr>
      </a:lvl4pPr>
      <a:lvl5pPr marL="1600200" indent="-210185" algn="l" rtl="0" eaLnBrk="1" latinLnBrk="0" hangingPunct="1">
        <a:spcBef>
          <a:spcPct val="20000"/>
        </a:spcBef>
        <a:buClr>
          <a:schemeClr val="accent1">
            <a:tint val="75000"/>
          </a:schemeClr>
        </a:buClr>
        <a:buFont typeface="Wingdings 2" panose="05020102010507070707"/>
        <a:buChar char=""/>
        <a:defRPr kumimoji="0" sz="1900" kern="1200">
          <a:solidFill>
            <a:schemeClr val="tx1"/>
          </a:solidFill>
          <a:latin typeface="+mn-lt"/>
          <a:ea typeface="+mn-ea"/>
          <a:cs typeface="+mn-cs"/>
        </a:defRPr>
      </a:lvl5pPr>
      <a:lvl6pPr marL="1828800" indent="-210185" algn="l" rtl="0" eaLnBrk="1" latinLnBrk="0" hangingPunct="1">
        <a:spcBef>
          <a:spcPct val="20000"/>
        </a:spcBef>
        <a:buClr>
          <a:schemeClr val="accent1">
            <a:tint val="75000"/>
          </a:schemeClr>
        </a:buClr>
        <a:buFont typeface="Wingdings 2" panose="05020102010507070707"/>
        <a:buChar char=""/>
        <a:defRPr kumimoji="0" sz="1800" kern="1200">
          <a:solidFill>
            <a:schemeClr val="tx1"/>
          </a:solidFill>
          <a:latin typeface="+mn-lt"/>
          <a:ea typeface="+mn-ea"/>
          <a:cs typeface="+mn-cs"/>
        </a:defRPr>
      </a:lvl6pPr>
      <a:lvl7pPr marL="2084705" indent="-210185"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7813"/>
            <a:ext cx="8229600" cy="630237"/>
          </a:xfrm>
          <a:prstGeom prst="rect">
            <a:avLst/>
          </a:prstGeom>
          <a:noFill/>
          <a:ln w="9525">
            <a:noFill/>
            <a:miter lim="800000"/>
          </a:ln>
        </p:spPr>
        <p:txBody>
          <a:bodyPr vert="horz" wrap="square" lIns="91440" tIns="45720" rIns="91440" bIns="45720" numCol="1" anchor="b" anchorCtr="0" compatLnSpc="1"/>
          <a:lstStyle/>
          <a:p>
            <a:pPr lvl="0"/>
            <a:r>
              <a:rPr lang="pt-BR"/>
              <a:t>CLIQUE P EDITAR O ESTILO DO TÍTULO</a:t>
            </a:r>
            <a:endParaRPr lang="pt-BR"/>
          </a:p>
        </p:txBody>
      </p:sp>
      <p:sp>
        <p:nvSpPr>
          <p:cNvPr id="28675" name="Rectangle 3"/>
          <p:cNvSpPr>
            <a:spLocks noGrp="1" noChangeArrowheads="1"/>
          </p:cNvSpPr>
          <p:nvPr>
            <p:ph type="body" idx="1"/>
          </p:nvPr>
        </p:nvSpPr>
        <p:spPr bwMode="auto">
          <a:xfrm>
            <a:off x="457200" y="1600200"/>
            <a:ext cx="8229600" cy="4530725"/>
          </a:xfrm>
          <a:prstGeom prst="rect">
            <a:avLst/>
          </a:prstGeom>
          <a:noFill/>
          <a:ln w="9525">
            <a:noFill/>
            <a:miter lim="800000"/>
          </a:ln>
        </p:spPr>
        <p:txBody>
          <a:bodyPr vert="horz" wrap="square" lIns="91440" tIns="45720" rIns="91440" bIns="45720" numCol="1" anchor="t" anchorCtr="0" compatLnSpc="1"/>
          <a:lstStyle/>
          <a:p>
            <a:pPr lvl="0"/>
            <a:r>
              <a:rPr lang="pt-BR"/>
              <a:t>Clique para editar os estilos do texto mestre</a:t>
            </a:r>
            <a:endParaRPr lang="pt-BR"/>
          </a:p>
          <a:p>
            <a:pPr lvl="1"/>
            <a:r>
              <a:rPr lang="pt-BR"/>
              <a:t>Segundo nível</a:t>
            </a:r>
            <a:endParaRPr lang="pt-BR"/>
          </a:p>
          <a:p>
            <a:pPr lvl="3"/>
            <a:endParaRPr lang="pt-BR"/>
          </a:p>
        </p:txBody>
      </p:sp>
      <p:sp>
        <p:nvSpPr>
          <p:cNvPr id="906244" name="Rectangle 4"/>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lstStyle>
            <a:lvl1pPr fontAlgn="auto">
              <a:spcBef>
                <a:spcPts val="0"/>
              </a:spcBef>
              <a:spcAft>
                <a:spcPts val="0"/>
              </a:spcAft>
              <a:defRPr sz="1000">
                <a:latin typeface="Verdana" panose="020B0604030504040204" pitchFamily="34" charset="0"/>
              </a:defRPr>
            </a:lvl1pPr>
          </a:lstStyle>
          <a:p>
            <a:pPr>
              <a:defRPr/>
            </a:pPr>
            <a:fld id="{D6043EE7-2291-49B7-AAF6-44CE9C14EF30}" type="datetime1">
              <a:rPr lang="pt-BR" smtClean="0"/>
            </a:fld>
            <a:endParaRPr lang="pt-BR"/>
          </a:p>
        </p:txBody>
      </p:sp>
      <p:sp>
        <p:nvSpPr>
          <p:cNvPr id="906245" name="Rectangle 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lstStyle>
            <a:lvl1pPr algn="ctr" fontAlgn="auto">
              <a:spcBef>
                <a:spcPts val="0"/>
              </a:spcBef>
              <a:spcAft>
                <a:spcPts val="0"/>
              </a:spcAft>
              <a:defRPr sz="1000">
                <a:latin typeface="Verdana" panose="020B0604030504040204" pitchFamily="34" charset="0"/>
              </a:defRPr>
            </a:lvl1pPr>
          </a:lstStyle>
          <a:p>
            <a:pPr>
              <a:defRPr/>
            </a:pPr>
            <a:endParaRPr lang="pt-BR"/>
          </a:p>
        </p:txBody>
      </p:sp>
      <p:sp>
        <p:nvSpPr>
          <p:cNvPr id="906246" name="Rectangle 6"/>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t" anchorCtr="0" compatLnSpc="1"/>
          <a:lstStyle>
            <a:lvl1pPr algn="r" fontAlgn="auto">
              <a:spcBef>
                <a:spcPts val="0"/>
              </a:spcBef>
              <a:spcAft>
                <a:spcPts val="0"/>
              </a:spcAft>
              <a:defRPr sz="1000">
                <a:latin typeface="Verdana" panose="020B0604030504040204" pitchFamily="34" charset="0"/>
              </a:defRPr>
            </a:lvl1pPr>
          </a:lstStyle>
          <a:p>
            <a:pPr>
              <a:defRPr/>
            </a:pPr>
            <a:fld id="{3340045A-2FFA-4182-ACBA-C4FF9C3CF86B}" type="slidenum">
              <a:rPr lang="pt-BR"/>
            </a:fld>
            <a:endParaRPr lang="pt-BR"/>
          </a:p>
        </p:txBody>
      </p:sp>
      <p:sp>
        <p:nvSpPr>
          <p:cNvPr id="1031" name="Rectangle 7"/>
          <p:cNvSpPr>
            <a:spLocks noChangeArrowheads="1"/>
          </p:cNvSpPr>
          <p:nvPr/>
        </p:nvSpPr>
        <p:spPr bwMode="auto">
          <a:xfrm>
            <a:off x="0" y="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2" name="Line 8"/>
          <p:cNvSpPr>
            <a:spLocks noChangeShapeType="1"/>
          </p:cNvSpPr>
          <p:nvPr/>
        </p:nvSpPr>
        <p:spPr bwMode="auto">
          <a:xfrm>
            <a:off x="468313" y="1052513"/>
            <a:ext cx="8077200" cy="0"/>
          </a:xfrm>
          <a:prstGeom prst="line">
            <a:avLst/>
          </a:prstGeom>
          <a:noFill/>
          <a:ln w="57150">
            <a:solidFill>
              <a:srgbClr val="0000FF"/>
            </a:solidFill>
            <a:round/>
          </a:ln>
          <a:effectLst/>
        </p:spPr>
        <p:txBody>
          <a:bodyPr/>
          <a:lstStyle/>
          <a:p>
            <a:pPr fontAlgn="auto">
              <a:spcBef>
                <a:spcPts val="0"/>
              </a:spcBef>
              <a:spcAft>
                <a:spcPts val="0"/>
              </a:spcAft>
              <a:defRPr/>
            </a:pPr>
            <a:endParaRPr lang="pt-BR">
              <a:latin typeface="+mn-lt"/>
            </a:endParaRPr>
          </a:p>
        </p:txBody>
      </p:sp>
      <p:sp>
        <p:nvSpPr>
          <p:cNvPr id="1033" name="Rectangle 9"/>
          <p:cNvSpPr>
            <a:spLocks noChangeArrowheads="1"/>
          </p:cNvSpPr>
          <p:nvPr/>
        </p:nvSpPr>
        <p:spPr bwMode="auto">
          <a:xfrm>
            <a:off x="0" y="2286000"/>
            <a:ext cx="250825" cy="2286000"/>
          </a:xfrm>
          <a:prstGeom prst="rect">
            <a:avLst/>
          </a:prstGeom>
          <a:gradFill rotWithShape="1">
            <a:gsLst>
              <a:gs pos="0">
                <a:srgbClr val="0066FF"/>
              </a:gs>
              <a:gs pos="100000">
                <a:srgbClr val="002F76"/>
              </a:gs>
            </a:gsLst>
            <a:lin ang="5400000" scaled="1"/>
          </a:gra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
        <p:nvSpPr>
          <p:cNvPr id="1034" name="Rectangle 10"/>
          <p:cNvSpPr>
            <a:spLocks noChangeArrowheads="1"/>
          </p:cNvSpPr>
          <p:nvPr/>
        </p:nvSpPr>
        <p:spPr bwMode="auto">
          <a:xfrm>
            <a:off x="0" y="4572000"/>
            <a:ext cx="250825" cy="2286000"/>
          </a:xfrm>
          <a:prstGeom prst="rect">
            <a:avLst/>
          </a:prstGeom>
          <a:solidFill>
            <a:srgbClr val="0000FF"/>
          </a:solidFill>
          <a:ln>
            <a:noFill/>
          </a:ln>
          <a:effectLst/>
        </p:spPr>
        <p:txBody>
          <a:bodyPr wrap="none" anchor="ctr"/>
          <a:lstStyle/>
          <a:p>
            <a:pPr algn="ctr" fontAlgn="auto">
              <a:spcBef>
                <a:spcPts val="0"/>
              </a:spcBef>
              <a:spcAft>
                <a:spcPts val="0"/>
              </a:spcAft>
              <a:defRPr/>
            </a:pPr>
            <a:endParaRPr lang="pt-BR" sz="240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hf hdr="0" ftr="0" dt="0"/>
  <p:txStyles>
    <p:titleStyle>
      <a:lvl1pPr algn="ctr" rtl="0" eaLnBrk="1" fontAlgn="base" hangingPunct="1">
        <a:spcBef>
          <a:spcPct val="0"/>
        </a:spcBef>
        <a:spcAft>
          <a:spcPct val="0"/>
        </a:spcAft>
        <a:defRPr sz="3200">
          <a:solidFill>
            <a:srgbClr val="0000FF"/>
          </a:solidFill>
          <a:latin typeface="+mj-lt"/>
          <a:ea typeface="+mj-ea"/>
          <a:cs typeface="+mj-cs"/>
        </a:defRPr>
      </a:lvl1pPr>
      <a:lvl2pPr algn="ctr" rtl="0" eaLnBrk="1" fontAlgn="base" hangingPunct="1">
        <a:spcBef>
          <a:spcPct val="0"/>
        </a:spcBef>
        <a:spcAft>
          <a:spcPct val="0"/>
        </a:spcAft>
        <a:defRPr sz="3200">
          <a:solidFill>
            <a:srgbClr val="0000FF"/>
          </a:solidFill>
          <a:latin typeface="Garamond" panose="02020404030301010803" pitchFamily="18" charset="0"/>
        </a:defRPr>
      </a:lvl2pPr>
      <a:lvl3pPr algn="ctr" rtl="0" eaLnBrk="1" fontAlgn="base" hangingPunct="1">
        <a:spcBef>
          <a:spcPct val="0"/>
        </a:spcBef>
        <a:spcAft>
          <a:spcPct val="0"/>
        </a:spcAft>
        <a:defRPr sz="3200">
          <a:solidFill>
            <a:srgbClr val="0000FF"/>
          </a:solidFill>
          <a:latin typeface="Garamond" panose="02020404030301010803" pitchFamily="18" charset="0"/>
        </a:defRPr>
      </a:lvl3pPr>
      <a:lvl4pPr algn="ctr" rtl="0" eaLnBrk="1" fontAlgn="base" hangingPunct="1">
        <a:spcBef>
          <a:spcPct val="0"/>
        </a:spcBef>
        <a:spcAft>
          <a:spcPct val="0"/>
        </a:spcAft>
        <a:defRPr sz="3200">
          <a:solidFill>
            <a:srgbClr val="0000FF"/>
          </a:solidFill>
          <a:latin typeface="Garamond" panose="02020404030301010803" pitchFamily="18" charset="0"/>
        </a:defRPr>
      </a:lvl4pPr>
      <a:lvl5pPr algn="ctr" rtl="0" eaLnBrk="1" fontAlgn="base" hangingPunct="1">
        <a:spcBef>
          <a:spcPct val="0"/>
        </a:spcBef>
        <a:spcAft>
          <a:spcPct val="0"/>
        </a:spcAft>
        <a:defRPr sz="3200">
          <a:solidFill>
            <a:srgbClr val="0000FF"/>
          </a:solidFill>
          <a:latin typeface="Garamond" panose="02020404030301010803" pitchFamily="18" charset="0"/>
        </a:defRPr>
      </a:lvl5pPr>
      <a:lvl6pPr marL="457200" algn="ctr" rtl="0" eaLnBrk="1" fontAlgn="base" hangingPunct="1">
        <a:spcBef>
          <a:spcPct val="0"/>
        </a:spcBef>
        <a:spcAft>
          <a:spcPct val="0"/>
        </a:spcAft>
        <a:defRPr sz="3200">
          <a:solidFill>
            <a:srgbClr val="0000FF"/>
          </a:solidFill>
          <a:latin typeface="Garamond" panose="02020404030301010803" pitchFamily="18" charset="0"/>
        </a:defRPr>
      </a:lvl6pPr>
      <a:lvl7pPr marL="914400" algn="ctr" rtl="0" eaLnBrk="1" fontAlgn="base" hangingPunct="1">
        <a:spcBef>
          <a:spcPct val="0"/>
        </a:spcBef>
        <a:spcAft>
          <a:spcPct val="0"/>
        </a:spcAft>
        <a:defRPr sz="3200">
          <a:solidFill>
            <a:srgbClr val="0000FF"/>
          </a:solidFill>
          <a:latin typeface="Garamond" panose="02020404030301010803" pitchFamily="18" charset="0"/>
        </a:defRPr>
      </a:lvl7pPr>
      <a:lvl8pPr marL="1371600" algn="ctr" rtl="0" eaLnBrk="1" fontAlgn="base" hangingPunct="1">
        <a:spcBef>
          <a:spcPct val="0"/>
        </a:spcBef>
        <a:spcAft>
          <a:spcPct val="0"/>
        </a:spcAft>
        <a:defRPr sz="3200">
          <a:solidFill>
            <a:srgbClr val="0000FF"/>
          </a:solidFill>
          <a:latin typeface="Garamond" panose="02020404030301010803" pitchFamily="18" charset="0"/>
        </a:defRPr>
      </a:lvl8pPr>
      <a:lvl9pPr marL="1828800" algn="ctr" rtl="0" eaLnBrk="1" fontAlgn="base" hangingPunct="1">
        <a:spcBef>
          <a:spcPct val="0"/>
        </a:spcBef>
        <a:spcAft>
          <a:spcPct val="0"/>
        </a:spcAft>
        <a:defRPr sz="3200">
          <a:solidFill>
            <a:srgbClr val="0000FF"/>
          </a:solidFill>
          <a:latin typeface="Garamond" panose="02020404030301010803" pitchFamily="18" charset="0"/>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p"/>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anose="05000000000000000000" pitchFamily="2" charset="2"/>
        <a:buChar char="n"/>
        <a:defRPr sz="2000">
          <a:solidFill>
            <a:schemeClr val="tx1"/>
          </a:solidFill>
          <a:latin typeface="+mn-lt"/>
        </a:defRPr>
      </a:lvl2pPr>
      <a:lvl3pPr marL="1143000" indent="-228600" algn="l" rtl="0" eaLnBrk="1" fontAlgn="base" hangingPunct="1">
        <a:spcBef>
          <a:spcPct val="20000"/>
        </a:spcBef>
        <a:spcAft>
          <a:spcPct val="0"/>
        </a:spcAft>
        <a:buClr>
          <a:schemeClr val="accent1"/>
        </a:buClr>
        <a:buSzPct val="65000"/>
        <a:buFont typeface="Wingdings" panose="05000000000000000000" pitchFamily="2" charset="2"/>
        <a:buChar char="p"/>
        <a:defRPr sz="2000">
          <a:solidFill>
            <a:schemeClr val="tx1"/>
          </a:solidFill>
          <a:latin typeface="+mn-lt"/>
        </a:defRPr>
      </a:lvl3pPr>
      <a:lvl4pPr marL="1600200" indent="-228600" algn="l" rtl="0" eaLnBrk="1" fontAlgn="base" hangingPunct="1">
        <a:spcBef>
          <a:spcPct val="20000"/>
        </a:spcBef>
        <a:spcAft>
          <a:spcPct val="0"/>
        </a:spcAft>
        <a:buClr>
          <a:schemeClr val="bg2"/>
        </a:buClr>
        <a:buFont typeface="Wingdings" panose="05000000000000000000" pitchFamily="2" charset="2"/>
        <a:defRPr>
          <a:solidFill>
            <a:schemeClr val="tx1"/>
          </a:solidFill>
          <a:latin typeface="+mn-lt"/>
        </a:defRPr>
      </a:lvl4pPr>
      <a:lvl5pPr marL="20574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0" y="533400"/>
            <a:ext cx="9144000" cy="990600"/>
          </a:xfrm>
          <a:prstGeom prst="rect">
            <a:avLst/>
          </a:prstGeom>
        </p:spPr>
        <p:txBody>
          <a:bodyPr vert="horz" lIns="91440" tIns="45720" rIns="91440" bIns="45720"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0" y="1600200"/>
            <a:ext cx="9144000" cy="4876800"/>
          </a:xfrm>
          <a:prstGeom prst="rect">
            <a:avLst/>
          </a:prstGeom>
        </p:spPr>
        <p:txBody>
          <a:bodyPr vert="horz" lIns="91440" tIns="45720" rIns="91440" bIns="45720" rtlCol="0">
            <a:normAutofit/>
          </a:bodyPr>
          <a:lstStyle/>
          <a:p>
            <a:pPr lvl="0"/>
            <a:r>
              <a:rPr lang="pt-BR" dirty="0"/>
              <a:t>Clique para editar o texto mestre</a:t>
            </a:r>
            <a:endParaRPr lang="pt-BR" dirty="0"/>
          </a:p>
          <a:p>
            <a:pPr lvl="1"/>
            <a:r>
              <a:rPr lang="pt-BR" dirty="0"/>
              <a:t>Segundo nível</a:t>
            </a:r>
            <a:endParaRPr lang="pt-BR" dirty="0"/>
          </a:p>
          <a:p>
            <a:pPr lvl="2"/>
            <a:r>
              <a:rPr lang="pt-BR" dirty="0"/>
              <a:t>Terceiro nível</a:t>
            </a:r>
            <a:endParaRPr lang="pt-BR" dirty="0"/>
          </a:p>
          <a:p>
            <a:pPr lvl="3"/>
            <a:r>
              <a:rPr lang="pt-BR" dirty="0"/>
              <a:t>Quarto nível</a:t>
            </a:r>
            <a:endParaRPr lang="pt-BR" dirty="0"/>
          </a:p>
          <a:p>
            <a:pPr lvl="4"/>
            <a:r>
              <a:rPr lang="pt-BR" dirty="0"/>
              <a:t>Quinto nível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4F82B1B4-63A0-486E-8877-ED2D787A8433}" type="datetime1">
              <a:rPr lang="pt-BR" smtClean="0"/>
            </a:fld>
            <a:endParaRPr lang="pt-B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pt-B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3340045A-2FFA-4182-ACBA-C4FF9C3CF86B}" type="slidenum">
              <a:rPr lang="pt-BR" smtClean="0"/>
            </a:fld>
            <a:endParaRPr lang="pt-BR"/>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p:dissolve/>
    <p:sndAc>
      <p:stSnd>
        <p:snd r:embed="rId12" name="camera.wav"/>
      </p:stSnd>
    </p:sndAc>
  </p:transition>
  <p:hf hdr="0" ftr="0" dt="0"/>
  <p:txStyles>
    <p:titleStyle>
      <a:lvl1pPr algn="ctr" defTabSz="914400" rtl="0" eaLnBrk="1" latinLnBrk="0" hangingPunct="1">
        <a:spcBef>
          <a:spcPct val="0"/>
        </a:spcBef>
        <a:buNone/>
        <a:defRPr sz="2800" b="1"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anose="020B0604020202020204"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pt-BR"/>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pt-BR"/>
          </a:p>
        </p:txBody>
      </p:sp>
      <p:sp>
        <p:nvSpPr>
          <p:cNvPr id="4" name="Espaço Reservado para Data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4D9D2-110C-4995-8861-76F7ECDC62B7}" type="datetime1">
              <a:rPr lang="pt-BR" smtClean="0">
                <a:solidFill>
                  <a:prstClr val="black">
                    <a:tint val="75000"/>
                  </a:prstClr>
                </a:solidFill>
              </a:rPr>
            </a:fld>
            <a:endParaRPr lang="pt-BR">
              <a:solidFill>
                <a:prstClr val="black">
                  <a:tint val="75000"/>
                </a:prstClr>
              </a:solidFill>
            </a:endParaRPr>
          </a:p>
        </p:txBody>
      </p:sp>
      <p:sp>
        <p:nvSpPr>
          <p:cNvPr id="5" name="Espaço Reservado para Rodapé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CDAF5-F8B9-4B5A-8AC5-883A7E3A3FBF}" type="slidenum">
              <a:rPr lang="pt-BR" smtClean="0">
                <a:solidFill>
                  <a:prstClr val="black">
                    <a:tint val="75000"/>
                  </a:prstClr>
                </a:solidFill>
              </a:rPr>
            </a:fld>
            <a:endParaRPr lang="pt-B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3.xml"/><Relationship Id="rId2" Type="http://schemas.openxmlformats.org/officeDocument/2006/relationships/image" Target="../media/image10.jpeg"/><Relationship Id="rId1" Type="http://schemas.openxmlformats.org/officeDocument/2006/relationships/image" Target="../media/image9.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33.xml"/><Relationship Id="rId3"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32.xml"/><Relationship Id="rId2" Type="http://schemas.openxmlformats.org/officeDocument/2006/relationships/image" Target="../media/image10.jpe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34.xml"/><Relationship Id="rId4" Type="http://schemas.openxmlformats.org/officeDocument/2006/relationships/image" Target="../media/image10.jpe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2.xml"/><Relationship Id="rId2" Type="http://schemas.openxmlformats.org/officeDocument/2006/relationships/image" Target="../media/image10.jpe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21.png"/><Relationship Id="rId2" Type="http://schemas.openxmlformats.org/officeDocument/2006/relationships/image" Target="../media/image10.jpeg"/><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34.xml"/><Relationship Id="rId4" Type="http://schemas.openxmlformats.org/officeDocument/2006/relationships/image" Target="../media/image10.jpe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4.xml"/><Relationship Id="rId3" Type="http://schemas.openxmlformats.org/officeDocument/2006/relationships/image" Target="../media/image10.jpeg"/><Relationship Id="rId2" Type="http://schemas.microsoft.com/office/2007/relationships/hdphoto" Target="../media/image26.wdp"/><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6.xml"/><Relationship Id="rId2" Type="http://schemas.openxmlformats.org/officeDocument/2006/relationships/image" Target="../media/image10.jpeg"/><Relationship Id="rId1"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6.xml"/><Relationship Id="rId2" Type="http://schemas.openxmlformats.org/officeDocument/2006/relationships/image" Target="../media/image10.jpeg"/><Relationship Id="rId1"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6.xml"/><Relationship Id="rId2" Type="http://schemas.openxmlformats.org/officeDocument/2006/relationships/image" Target="../media/image29.pn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30.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31.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34.xml"/><Relationship Id="rId4" Type="http://schemas.openxmlformats.org/officeDocument/2006/relationships/image" Target="../media/image10.jpeg"/><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21.png"/><Relationship Id="rId2" Type="http://schemas.openxmlformats.org/officeDocument/2006/relationships/image" Target="../media/image10.jpeg"/><Relationship Id="rId1" Type="http://schemas.openxmlformats.org/officeDocument/2006/relationships/image" Target="../media/image3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10.jpeg"/><Relationship Id="rId1"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microsoft.com/office/2007/relationships/hdphoto" Target="../media/image36.wdp"/><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38.pn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10.jpeg"/><Relationship Id="rId1" Type="http://schemas.openxmlformats.org/officeDocument/2006/relationships/image" Target="../media/image39.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18.png"/><Relationship Id="rId1"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9.xml"/><Relationship Id="rId1" Type="http://schemas.openxmlformats.org/officeDocument/2006/relationships/image" Target="../media/image10.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38.xml"/><Relationship Id="rId3" Type="http://schemas.openxmlformats.org/officeDocument/2006/relationships/image" Target="../media/image10.jpeg"/><Relationship Id="rId2" Type="http://schemas.openxmlformats.org/officeDocument/2006/relationships/image" Target="../media/image42.jpeg"/><Relationship Id="rId1" Type="http://schemas.openxmlformats.org/officeDocument/2006/relationships/image" Target="../media/image41.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6.xml"/><Relationship Id="rId1" Type="http://schemas.openxmlformats.org/officeDocument/2006/relationships/image" Target="../media/image10.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image" Target="../media/image10.jpeg"/><Relationship Id="rId1" Type="http://schemas.openxmlformats.org/officeDocument/2006/relationships/image" Target="../media/image43.pn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139.xml"/><Relationship Id="rId6" Type="http://schemas.openxmlformats.org/officeDocument/2006/relationships/image" Target="../media/image10.jpeg"/><Relationship Id="rId5" Type="http://schemas.openxmlformats.org/officeDocument/2006/relationships/image" Target="../media/image48.png"/><Relationship Id="rId4" Type="http://schemas.openxmlformats.org/officeDocument/2006/relationships/image" Target="../media/image47.jpeg"/><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image" Target="../media/image4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49.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51.png"/><Relationship Id="rId1"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10.jpeg"/><Relationship Id="rId1" Type="http://schemas.openxmlformats.org/officeDocument/2006/relationships/image" Target="../media/image52.jpe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53.jpe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54.png"/><Relationship Id="rId1" Type="http://schemas.openxmlformats.org/officeDocument/2006/relationships/image" Target="../media/image20.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134.xml"/><Relationship Id="rId5" Type="http://schemas.openxmlformats.org/officeDocument/2006/relationships/image" Target="../media/image10.jpeg"/><Relationship Id="rId4" Type="http://schemas.openxmlformats.org/officeDocument/2006/relationships/image" Target="../media/image56.jpe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20.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34.xml"/><Relationship Id="rId1" Type="http://schemas.openxmlformats.org/officeDocument/2006/relationships/image" Target="../media/image10.jpe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58.png"/><Relationship Id="rId1" Type="http://schemas.openxmlformats.org/officeDocument/2006/relationships/image" Target="../media/image57.emf"/></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2.jpeg"/><Relationship Id="rId2" Type="http://schemas.openxmlformats.org/officeDocument/2006/relationships/image" Target="../media/image10.jpeg"/><Relationship Id="rId1" Type="http://schemas.openxmlformats.org/officeDocument/2006/relationships/image" Target="../media/image57.emf"/></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59.jpeg"/><Relationship Id="rId1" Type="http://schemas.openxmlformats.org/officeDocument/2006/relationships/image" Target="../media/image10.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image" Target="../media/image60.jpeg"/><Relationship Id="rId1" Type="http://schemas.openxmlformats.org/officeDocument/2006/relationships/image" Target="../media/image10.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image" Target="../media/image61.png"/><Relationship Id="rId1" Type="http://schemas.openxmlformats.org/officeDocument/2006/relationships/image" Target="../media/image10.jpeg"/></Relationships>
</file>

<file path=ppt/slides/_rels/slide45.xml.rels><?xml version="1.0" encoding="UTF-8" standalone="yes"?>
<Relationships xmlns="http://schemas.openxmlformats.org/package/2006/relationships"><Relationship Id="rId6" Type="http://schemas.openxmlformats.org/officeDocument/2006/relationships/slideLayout" Target="../slideLayouts/slideLayout134.xml"/><Relationship Id="rId5" Type="http://schemas.openxmlformats.org/officeDocument/2006/relationships/image" Target="../media/image52.jpeg"/><Relationship Id="rId4" Type="http://schemas.openxmlformats.org/officeDocument/2006/relationships/image" Target="../media/image10.jpeg"/><Relationship Id="rId3" Type="http://schemas.openxmlformats.org/officeDocument/2006/relationships/image" Target="../media/image17.png"/><Relationship Id="rId2" Type="http://schemas.openxmlformats.org/officeDocument/2006/relationships/image" Target="../media/image62.png"/><Relationship Id="rId1" Type="http://schemas.openxmlformats.org/officeDocument/2006/relationships/image" Target="../media/image57.emf"/></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134.xml"/><Relationship Id="rId4" Type="http://schemas.openxmlformats.org/officeDocument/2006/relationships/image" Target="../media/image10.jpeg"/><Relationship Id="rId3" Type="http://schemas.microsoft.com/office/2007/relationships/hdphoto" Target="../media/image64.wdp"/><Relationship Id="rId2" Type="http://schemas.openxmlformats.org/officeDocument/2006/relationships/image" Target="../media/image63.png"/><Relationship Id="rId1" Type="http://schemas.openxmlformats.org/officeDocument/2006/relationships/image" Target="../media/image57.emf"/></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21.png"/><Relationship Id="rId1" Type="http://schemas.openxmlformats.org/officeDocument/2006/relationships/image" Target="../media/image16.jpe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65.png"/><Relationship Id="rId1" Type="http://schemas.openxmlformats.org/officeDocument/2006/relationships/image" Target="../media/image57.emf"/></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2.jpeg"/><Relationship Id="rId2" Type="http://schemas.openxmlformats.org/officeDocument/2006/relationships/image" Target="../media/image10.jpeg"/><Relationship Id="rId1" Type="http://schemas.openxmlformats.org/officeDocument/2006/relationships/image" Target="../media/image57.emf"/></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2.jpeg"/><Relationship Id="rId2" Type="http://schemas.openxmlformats.org/officeDocument/2006/relationships/image" Target="../media/image10.jpeg"/><Relationship Id="rId1" Type="http://schemas.openxmlformats.org/officeDocument/2006/relationships/image" Target="../media/image57.emf"/></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66.jpeg"/></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67.jpeg"/><Relationship Id="rId1" Type="http://schemas.openxmlformats.org/officeDocument/2006/relationships/image" Target="../media/image57.emf"/></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145.xml"/><Relationship Id="rId3" Type="http://schemas.openxmlformats.org/officeDocument/2006/relationships/image" Target="../media/image10.jpeg"/><Relationship Id="rId2" Type="http://schemas.openxmlformats.org/officeDocument/2006/relationships/image" Target="../media/image68.jpeg"/><Relationship Id="rId1" Type="http://schemas.openxmlformats.org/officeDocument/2006/relationships/image" Target="../media/image57.emf"/></Relationships>
</file>

<file path=ppt/slides/_rels/slide54.xml.rels><?xml version="1.0" encoding="UTF-8" standalone="yes"?>
<Relationships xmlns="http://schemas.openxmlformats.org/package/2006/relationships"><Relationship Id="rId5" Type="http://schemas.openxmlformats.org/officeDocument/2006/relationships/slideLayout" Target="../slideLayouts/slideLayout145.xml"/><Relationship Id="rId4" Type="http://schemas.openxmlformats.org/officeDocument/2006/relationships/image" Target="../media/image10.jpeg"/><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31.png"/></Relationships>
</file>

<file path=ppt/slides/_rels/slide55.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45.xml"/><Relationship Id="rId4" Type="http://schemas.openxmlformats.org/officeDocument/2006/relationships/image" Target="../media/image70.png"/><Relationship Id="rId3" Type="http://schemas.openxmlformats.org/officeDocument/2006/relationships/image" Target="../media/image10.jpeg"/><Relationship Id="rId2" Type="http://schemas.openxmlformats.org/officeDocument/2006/relationships/image" Target="../media/image71.jpeg"/><Relationship Id="rId1" Type="http://schemas.openxmlformats.org/officeDocument/2006/relationships/image" Target="../media/image31.png"/></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145.xml"/><Relationship Id="rId3" Type="http://schemas.openxmlformats.org/officeDocument/2006/relationships/image" Target="../media/image10.jpeg"/><Relationship Id="rId2" Type="http://schemas.openxmlformats.org/officeDocument/2006/relationships/image" Target="../media/image72.jpeg"/><Relationship Id="rId1" Type="http://schemas.openxmlformats.org/officeDocument/2006/relationships/image" Target="../media/image57.emf"/></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145.xml"/><Relationship Id="rId3" Type="http://schemas.openxmlformats.org/officeDocument/2006/relationships/image" Target="../media/image10.jpeg"/><Relationship Id="rId2" Type="http://schemas.openxmlformats.org/officeDocument/2006/relationships/image" Target="../media/image73.jpeg"/><Relationship Id="rId1" Type="http://schemas.openxmlformats.org/officeDocument/2006/relationships/image" Target="../media/image57.emf"/></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145.xml"/><Relationship Id="rId3" Type="http://schemas.openxmlformats.org/officeDocument/2006/relationships/image" Target="../media/image74.png"/><Relationship Id="rId2" Type="http://schemas.openxmlformats.org/officeDocument/2006/relationships/image" Target="../media/image10.jpeg"/><Relationship Id="rId1" Type="http://schemas.openxmlformats.org/officeDocument/2006/relationships/image" Target="../media/image57.emf"/></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75.png"/></Relationships>
</file>

<file path=ppt/slides/_rels/slide60.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34.xml"/><Relationship Id="rId4" Type="http://schemas.openxmlformats.org/officeDocument/2006/relationships/image" Target="../media/image10.jpeg"/><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image" Target="../media/image57.emf"/></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34.xml"/><Relationship Id="rId3" Type="http://schemas.openxmlformats.org/officeDocument/2006/relationships/image" Target="../media/image78.png"/><Relationship Id="rId2" Type="http://schemas.openxmlformats.org/officeDocument/2006/relationships/image" Target="../media/image10.jpeg"/><Relationship Id="rId1" Type="http://schemas.openxmlformats.org/officeDocument/2006/relationships/image" Target="../media/image57.emf"/></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139.xml"/><Relationship Id="rId3" Type="http://schemas.openxmlformats.org/officeDocument/2006/relationships/image" Target="../media/image10.jpeg"/><Relationship Id="rId2" Type="http://schemas.openxmlformats.org/officeDocument/2006/relationships/image" Target="../media/image79.png"/><Relationship Id="rId1" Type="http://schemas.openxmlformats.org/officeDocument/2006/relationships/image" Target="../media/image57.emf"/></Relationships>
</file>

<file path=ppt/slides/_rels/slide63.xml.rels><?xml version="1.0" encoding="UTF-8" standalone="yes"?>
<Relationships xmlns="http://schemas.openxmlformats.org/package/2006/relationships"><Relationship Id="rId9" Type="http://schemas.openxmlformats.org/officeDocument/2006/relationships/oleObject" Target="../embeddings/oleObject4.bin"/><Relationship Id="rId8" Type="http://schemas.openxmlformats.org/officeDocument/2006/relationships/image" Target="../media/image83.png"/><Relationship Id="rId7" Type="http://schemas.openxmlformats.org/officeDocument/2006/relationships/oleObject" Target="../embeddings/oleObject3.bin"/><Relationship Id="rId6" Type="http://schemas.openxmlformats.org/officeDocument/2006/relationships/image" Target="../media/image82.png"/><Relationship Id="rId5" Type="http://schemas.openxmlformats.org/officeDocument/2006/relationships/oleObject" Target="../embeddings/oleObject2.bin"/><Relationship Id="rId4" Type="http://schemas.openxmlformats.org/officeDocument/2006/relationships/image" Target="../media/image81.png"/><Relationship Id="rId3" Type="http://schemas.openxmlformats.org/officeDocument/2006/relationships/oleObject" Target="../embeddings/oleObject1.bin"/><Relationship Id="rId2" Type="http://schemas.openxmlformats.org/officeDocument/2006/relationships/image" Target="../media/image80.jpeg"/><Relationship Id="rId15" Type="http://schemas.openxmlformats.org/officeDocument/2006/relationships/vmlDrawing" Target="../drawings/vmlDrawing1.vml"/><Relationship Id="rId14" Type="http://schemas.openxmlformats.org/officeDocument/2006/relationships/slideLayout" Target="../slideLayouts/slideLayout146.xml"/><Relationship Id="rId13" Type="http://schemas.openxmlformats.org/officeDocument/2006/relationships/image" Target="../media/image10.jpeg"/><Relationship Id="rId12" Type="http://schemas.openxmlformats.org/officeDocument/2006/relationships/image" Target="../media/image85.png"/><Relationship Id="rId11" Type="http://schemas.openxmlformats.org/officeDocument/2006/relationships/oleObject" Target="../embeddings/oleObject5.bin"/><Relationship Id="rId10" Type="http://schemas.openxmlformats.org/officeDocument/2006/relationships/image" Target="../media/image84.png"/><Relationship Id="rId1" Type="http://schemas.openxmlformats.org/officeDocument/2006/relationships/image" Target="../media/image57.emf"/></Relationships>
</file>

<file path=ppt/slides/_rels/slide64.xml.rels><?xml version="1.0" encoding="UTF-8" standalone="yes"?>
<Relationships xmlns="http://schemas.openxmlformats.org/package/2006/relationships"><Relationship Id="rId7" Type="http://schemas.openxmlformats.org/officeDocument/2006/relationships/slideLayout" Target="../slideLayouts/slideLayout139.xml"/><Relationship Id="rId6" Type="http://schemas.openxmlformats.org/officeDocument/2006/relationships/image" Target="../media/image10.jpeg"/><Relationship Id="rId5" Type="http://schemas.openxmlformats.org/officeDocument/2006/relationships/image" Target="../media/image89.png"/><Relationship Id="rId4" Type="http://schemas.openxmlformats.org/officeDocument/2006/relationships/image" Target="../media/image88.jpeg"/><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image" Target="../media/image16.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10.jpeg"/><Relationship Id="rId1" Type="http://schemas.openxmlformats.org/officeDocument/2006/relationships/image" Target="../media/image90.png"/></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91.jpeg"/></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92.png"/><Relationship Id="rId1" Type="http://schemas.openxmlformats.org/officeDocument/2006/relationships/image" Target="../media/image57.emf"/></Relationships>
</file>

<file path=ppt/slides/_rels/slide68.xml.rels><?xml version="1.0" encoding="UTF-8" standalone="yes"?>
<Relationships xmlns="http://schemas.openxmlformats.org/package/2006/relationships"><Relationship Id="rId9" Type="http://schemas.openxmlformats.org/officeDocument/2006/relationships/image" Target="../media/image100.png"/><Relationship Id="rId8" Type="http://schemas.openxmlformats.org/officeDocument/2006/relationships/image" Target="../media/image99.png"/><Relationship Id="rId7" Type="http://schemas.openxmlformats.org/officeDocument/2006/relationships/image" Target="../media/image98.pn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10.jpeg"/><Relationship Id="rId3" Type="http://schemas.openxmlformats.org/officeDocument/2006/relationships/image" Target="../media/image95.png"/><Relationship Id="rId2" Type="http://schemas.openxmlformats.org/officeDocument/2006/relationships/image" Target="../media/image94.png"/><Relationship Id="rId11" Type="http://schemas.openxmlformats.org/officeDocument/2006/relationships/slideLayout" Target="../slideLayouts/slideLayout139.xml"/><Relationship Id="rId10" Type="http://schemas.openxmlformats.org/officeDocument/2006/relationships/image" Target="../media/image101.png"/><Relationship Id="rId1" Type="http://schemas.openxmlformats.org/officeDocument/2006/relationships/image" Target="../media/image93.png"/></Relationships>
</file>

<file path=ppt/slides/_rels/slide69.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1.png"/><Relationship Id="rId2" Type="http://schemas.openxmlformats.org/officeDocument/2006/relationships/image" Target="../media/image10.jpeg"/><Relationship Id="rId1" Type="http://schemas.openxmlformats.org/officeDocument/2006/relationships/image" Target="../media/image20.png"/></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1.png"/><Relationship Id="rId2" Type="http://schemas.openxmlformats.org/officeDocument/2006/relationships/image" Target="../media/image10.jpeg"/><Relationship Id="rId1" Type="http://schemas.openxmlformats.org/officeDocument/2006/relationships/image" Target="../media/image20.png"/></Relationships>
</file>

<file path=ppt/slides/_rels/slide71.xml.rels><?xml version="1.0" encoding="UTF-8" standalone="yes"?>
<Relationships xmlns="http://schemas.openxmlformats.org/package/2006/relationships"><Relationship Id="rId5" Type="http://schemas.openxmlformats.org/officeDocument/2006/relationships/slideLayout" Target="../slideLayouts/slideLayout134.xml"/><Relationship Id="rId4" Type="http://schemas.openxmlformats.org/officeDocument/2006/relationships/image" Target="../media/image102.png"/><Relationship Id="rId3" Type="http://schemas.openxmlformats.org/officeDocument/2006/relationships/image" Target="../media/image10.jpeg"/><Relationship Id="rId2" Type="http://schemas.openxmlformats.org/officeDocument/2006/relationships/image" Target="../media/image70.png"/><Relationship Id="rId1" Type="http://schemas.openxmlformats.org/officeDocument/2006/relationships/image" Target="../media/image31.png"/></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103.png"/><Relationship Id="rId1" Type="http://schemas.openxmlformats.org/officeDocument/2006/relationships/image" Target="../media/image51.png"/></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104.jpeg"/></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34.xml"/><Relationship Id="rId3" Type="http://schemas.openxmlformats.org/officeDocument/2006/relationships/image" Target="../media/image18.png"/><Relationship Id="rId2" Type="http://schemas.openxmlformats.org/officeDocument/2006/relationships/image" Target="../media/image10.jpeg"/><Relationship Id="rId1" Type="http://schemas.openxmlformats.org/officeDocument/2006/relationships/image" Target="../media/image16.jpeg"/></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2.jpeg"/><Relationship Id="rId2" Type="http://schemas.openxmlformats.org/officeDocument/2006/relationships/image" Target="../media/image10.jpeg"/><Relationship Id="rId1" Type="http://schemas.openxmlformats.org/officeDocument/2006/relationships/image" Target="../media/image57.emf"/></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21.png"/><Relationship Id="rId1" Type="http://schemas.openxmlformats.org/officeDocument/2006/relationships/image" Target="../media/image105.jpeg"/></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52.jpeg"/><Relationship Id="rId2" Type="http://schemas.openxmlformats.org/officeDocument/2006/relationships/image" Target="../media/image10.jpeg"/><Relationship Id="rId1" Type="http://schemas.openxmlformats.org/officeDocument/2006/relationships/image" Target="../media/image17.png"/></Relationships>
</file>

<file path=ppt/slides/_rels/slide78.xml.rels><?xml version="1.0" encoding="UTF-8" standalone="yes"?>
<Relationships xmlns="http://schemas.openxmlformats.org/package/2006/relationships"><Relationship Id="rId7" Type="http://schemas.openxmlformats.org/officeDocument/2006/relationships/slideLayout" Target="../slideLayouts/slideLayout13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3" Type="http://schemas.openxmlformats.org/officeDocument/2006/relationships/image" Target="../media/image10.jpeg"/><Relationship Id="rId2" Type="http://schemas.openxmlformats.org/officeDocument/2006/relationships/image" Target="../media/image106.png"/><Relationship Id="rId1" Type="http://schemas.openxmlformats.org/officeDocument/2006/relationships/image" Target="../media/image57.emf"/></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33.xml"/><Relationship Id="rId2" Type="http://schemas.openxmlformats.org/officeDocument/2006/relationships/image" Target="../media/image10.jpeg"/><Relationship Id="rId1" Type="http://schemas.openxmlformats.org/officeDocument/2006/relationships/image" Target="../media/image52.jpeg"/></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133.xml"/><Relationship Id="rId3" Type="http://schemas.openxmlformats.org/officeDocument/2006/relationships/image" Target="../media/image10.jpeg"/><Relationship Id="rId2" Type="http://schemas.openxmlformats.org/officeDocument/2006/relationships/image" Target="../media/image103.png"/><Relationship Id="rId1" Type="http://schemas.openxmlformats.org/officeDocument/2006/relationships/image" Target="../media/image52.jpeg"/></Relationships>
</file>

<file path=ppt/slides/_rels/slide81.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110.png"/></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134.xml"/><Relationship Id="rId3" Type="http://schemas.openxmlformats.org/officeDocument/2006/relationships/image" Target="../media/image10.jpeg"/><Relationship Id="rId2" Type="http://schemas.openxmlformats.org/officeDocument/2006/relationships/image" Target="../media/image18.png"/><Relationship Id="rId1" Type="http://schemas.openxmlformats.org/officeDocument/2006/relationships/image" Target="../media/image16.jpeg"/></Relationships>
</file>

<file path=ppt/slides/_rels/slide83.xml.rels><?xml version="1.0" encoding="UTF-8" standalone="yes"?>
<Relationships xmlns="http://schemas.openxmlformats.org/package/2006/relationships"><Relationship Id="rId9" Type="http://schemas.openxmlformats.org/officeDocument/2006/relationships/image" Target="../media/image118.png"/><Relationship Id="rId8" Type="http://schemas.openxmlformats.org/officeDocument/2006/relationships/image" Target="../media/image117.png"/><Relationship Id="rId7" Type="http://schemas.openxmlformats.org/officeDocument/2006/relationships/image" Target="../media/image116.png"/><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3" Type="http://schemas.openxmlformats.org/officeDocument/2006/relationships/image" Target="../media/image112.png"/><Relationship Id="rId2" Type="http://schemas.openxmlformats.org/officeDocument/2006/relationships/image" Target="../media/image111.png"/><Relationship Id="rId12" Type="http://schemas.openxmlformats.org/officeDocument/2006/relationships/notesSlide" Target="../notesSlides/notesSlide24.xml"/><Relationship Id="rId11" Type="http://schemas.openxmlformats.org/officeDocument/2006/relationships/slideLayout" Target="../slideLayouts/slideLayout136.xml"/><Relationship Id="rId10" Type="http://schemas.openxmlformats.org/officeDocument/2006/relationships/image" Target="../media/image10.jpeg"/><Relationship Id="rId1" Type="http://schemas.openxmlformats.org/officeDocument/2006/relationships/image" Target="../media/image57.emf"/></Relationships>
</file>

<file path=ppt/slides/_rels/slide84.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119.jpe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image" Target="../media/image52.jpeg"/><Relationship Id="rId1" Type="http://schemas.openxmlformats.org/officeDocument/2006/relationships/image" Target="../media/image10.jpeg"/></Relationships>
</file>

<file path=ppt/slides/_rels/slide86.xml.rels><?xml version="1.0" encoding="UTF-8" standalone="yes"?>
<Relationships xmlns="http://schemas.openxmlformats.org/package/2006/relationships"><Relationship Id="rId9" Type="http://schemas.openxmlformats.org/officeDocument/2006/relationships/slideLayout" Target="../slideLayouts/slideLayout134.xml"/><Relationship Id="rId8" Type="http://schemas.openxmlformats.org/officeDocument/2006/relationships/image" Target="../media/image126.png"/><Relationship Id="rId7" Type="http://schemas.openxmlformats.org/officeDocument/2006/relationships/image" Target="../media/image125.png"/><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 Id="rId3" Type="http://schemas.openxmlformats.org/officeDocument/2006/relationships/image" Target="../media/image121.png"/><Relationship Id="rId2" Type="http://schemas.openxmlformats.org/officeDocument/2006/relationships/image" Target="../media/image120.png"/><Relationship Id="rId10" Type="http://schemas.openxmlformats.org/officeDocument/2006/relationships/notesSlide" Target="../notesSlides/notesSlide26.xml"/><Relationship Id="rId1" Type="http://schemas.openxmlformats.org/officeDocument/2006/relationships/image" Target="../media/image10.jpeg"/></Relationships>
</file>

<file path=ppt/slides/_rels/slide8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44.xml"/><Relationship Id="rId2" Type="http://schemas.openxmlformats.org/officeDocument/2006/relationships/image" Target="../media/image10.jpeg"/><Relationship Id="rId1" Type="http://schemas.openxmlformats.org/officeDocument/2006/relationships/image" Target="../media/image127.jpeg"/></Relationships>
</file>

<file path=ppt/slides/_rels/slide88.xml.rels><?xml version="1.0" encoding="UTF-8" standalone="yes"?>
<Relationships xmlns="http://schemas.openxmlformats.org/package/2006/relationships"><Relationship Id="rId6" Type="http://schemas.openxmlformats.org/officeDocument/2006/relationships/slideLayout" Target="../slideLayouts/slideLayout134.xml"/><Relationship Id="rId5" Type="http://schemas.openxmlformats.org/officeDocument/2006/relationships/image" Target="../media/image10.jpeg"/><Relationship Id="rId4" Type="http://schemas.openxmlformats.org/officeDocument/2006/relationships/image" Target="../media/image130.png"/><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image" Target="../media/image57.emf"/></Relationships>
</file>

<file path=ppt/slides/_rels/slide89.xml.rels><?xml version="1.0" encoding="UTF-8" standalone="yes"?>
<Relationships xmlns="http://schemas.openxmlformats.org/package/2006/relationships"><Relationship Id="rId8" Type="http://schemas.openxmlformats.org/officeDocument/2006/relationships/slideLayout" Target="../slideLayouts/slideLayout134.xml"/><Relationship Id="rId7" Type="http://schemas.openxmlformats.org/officeDocument/2006/relationships/image" Target="../media/image10.jpeg"/><Relationship Id="rId6" Type="http://schemas.openxmlformats.org/officeDocument/2006/relationships/image" Target="../media/image135.png"/><Relationship Id="rId5" Type="http://schemas.microsoft.com/office/2007/relationships/hdphoto" Target="../media/image134.wdp"/><Relationship Id="rId4" Type="http://schemas.openxmlformats.org/officeDocument/2006/relationships/image" Target="../media/image133.png"/><Relationship Id="rId3" Type="http://schemas.microsoft.com/office/2007/relationships/hdphoto" Target="../media/image132.wdp"/><Relationship Id="rId2" Type="http://schemas.openxmlformats.org/officeDocument/2006/relationships/image" Target="../media/image131.png"/><Relationship Id="rId1" Type="http://schemas.openxmlformats.org/officeDocument/2006/relationships/image" Target="../media/image57.emf"/></Relationships>
</file>

<file path=ppt/slides/_rels/slide90.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134.xml"/><Relationship Id="rId7" Type="http://schemas.openxmlformats.org/officeDocument/2006/relationships/image" Target="../media/image141.png"/><Relationship Id="rId6" Type="http://schemas.openxmlformats.org/officeDocument/2006/relationships/image" Target="../media/image10.jpeg"/><Relationship Id="rId5" Type="http://schemas.openxmlformats.org/officeDocument/2006/relationships/image" Target="../media/image140.jpeg"/><Relationship Id="rId4" Type="http://schemas.openxmlformats.org/officeDocument/2006/relationships/image" Target="../media/image139.jpeg"/><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6.png"/></Relationships>
</file>

<file path=ppt/slides/_rels/slide91.xml.rels><?xml version="1.0" encoding="UTF-8" standalone="yes"?>
<Relationships xmlns="http://schemas.openxmlformats.org/package/2006/relationships"><Relationship Id="rId6" Type="http://schemas.openxmlformats.org/officeDocument/2006/relationships/slideLayout" Target="../slideLayouts/slideLayout134.xml"/><Relationship Id="rId5" Type="http://schemas.openxmlformats.org/officeDocument/2006/relationships/image" Target="../media/image10.jpeg"/><Relationship Id="rId4" Type="http://schemas.openxmlformats.org/officeDocument/2006/relationships/image" Target="../media/image17.png"/><Relationship Id="rId3" Type="http://schemas.microsoft.com/office/2007/relationships/hdphoto" Target="../media/image143.wdp"/><Relationship Id="rId2" Type="http://schemas.openxmlformats.org/officeDocument/2006/relationships/image" Target="../media/image142.png"/><Relationship Id="rId1" Type="http://schemas.openxmlformats.org/officeDocument/2006/relationships/image" Target="../media/image57.emf"/></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39.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pt-BR"/>
          </a:p>
        </p:txBody>
      </p:sp>
      <p:sp>
        <p:nvSpPr>
          <p:cNvPr id="3" name="Subtítulo 2"/>
          <p:cNvSpPr>
            <a:spLocks noGrp="1"/>
          </p:cNvSpPr>
          <p:nvPr>
            <p:ph type="subTitle" idx="1"/>
          </p:nvPr>
        </p:nvSpPr>
        <p:spPr/>
        <p:txBody>
          <a:bodyPr/>
          <a:lstStyle/>
          <a:p>
            <a:endParaRPr lang="pt-BR"/>
          </a:p>
        </p:txBody>
      </p:sp>
      <p:pic>
        <p:nvPicPr>
          <p:cNvPr id="100" name="Espaço Reservado para Conteúdo 99"/>
          <p:cNvPicPr>
            <a:picLocks noGrp="1"/>
          </p:cNvPicPr>
          <p:nvPr>
            <p:ph idx="4294967295"/>
          </p:nvPr>
        </p:nvPicPr>
        <p:blipFill>
          <a:blip r:embed="rId1"/>
          <a:stretch>
            <a:fillRect/>
          </a:stretch>
        </p:blipFill>
        <p:spPr>
          <a:xfrm>
            <a:off x="-68580" y="0"/>
            <a:ext cx="9212580" cy="6829425"/>
          </a:xfrm>
          <a:prstGeom prst="rect">
            <a:avLst/>
          </a:prstGeom>
          <a:noFill/>
          <a:ln w="9525">
            <a:noFill/>
          </a:ln>
        </p:spPr>
      </p:pic>
      <p:sp>
        <p:nvSpPr>
          <p:cNvPr id="5" name="Rectangle 73"/>
          <p:cNvSpPr>
            <a:spLocks noChangeArrowheads="1"/>
          </p:cNvSpPr>
          <p:nvPr/>
        </p:nvSpPr>
        <p:spPr bwMode="auto">
          <a:xfrm>
            <a:off x="0" y="5170576"/>
            <a:ext cx="9144000" cy="156966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ctr"/>
            <a:r>
              <a:rPr lang="pt-BR" altLang="pt-BR" sz="32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TREINAMENTO NR-37 </a:t>
            </a:r>
            <a:endParaRPr lang="pt-BR" altLang="pt-BR" sz="32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a:p>
            <a:pPr algn="ctr"/>
            <a:r>
              <a:rPr lang="pt-BR" altLang="pt-BR" sz="32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SEGURANÇA E SAÚDE EM PLATAFORMA DE PETRÓLEO</a:t>
            </a:r>
            <a:endParaRPr lang="pt-BR" altLang="pt-BR" sz="32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sp>
        <p:nvSpPr>
          <p:cNvPr id="9" name="Rectangle 73"/>
          <p:cNvSpPr>
            <a:spLocks noChangeArrowheads="1"/>
          </p:cNvSpPr>
          <p:nvPr/>
        </p:nvSpPr>
        <p:spPr bwMode="auto">
          <a:xfrm>
            <a:off x="0" y="71650"/>
            <a:ext cx="9144001" cy="584775"/>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ctr"/>
            <a:r>
              <a:rPr lang="pt-BR" altLang="pt-BR" sz="3200" b="1" i="1" dirty="0">
                <a:solidFill>
                  <a:srgbClr val="FFFF00"/>
                </a:solidFill>
                <a:latin typeface="Arial Black" panose="020B0A04020102020204" pitchFamily="34" charset="0"/>
                <a:cs typeface="Times New Roman" panose="02020603050405020304" pitchFamily="18" charset="0"/>
              </a:rPr>
              <a:t>PRIMEIRO EMBARQUE</a:t>
            </a:r>
            <a:endParaRPr lang="pt-BR" altLang="pt-BR" sz="3200" b="1" i="1" dirty="0">
              <a:solidFill>
                <a:srgbClr val="FFFF00"/>
              </a:solidFill>
              <a:latin typeface="Arial Black" panose="020B0A04020102020204" pitchFamily="34" charset="0"/>
              <a:cs typeface="Times New Roman" panose="02020603050405020304" pitchFamily="18" charset="0"/>
            </a:endParaRPr>
          </a:p>
        </p:txBody>
      </p:sp>
      <p:pic>
        <p:nvPicPr>
          <p:cNvPr id="7" name="Imagem 6"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275985" y="1115755"/>
            <a:ext cx="1811561" cy="792088"/>
          </a:xfrm>
          <a:prstGeom prst="rect">
            <a:avLst/>
          </a:prstGeom>
          <a:effectLst>
            <a:outerShdw blurRad="50800" dist="50800" dir="5400000" algn="ctr" rotWithShape="0">
              <a:schemeClr val="bg2"/>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2000"/>
                                        <p:tgtEl>
                                          <p:spTgt spid="5"/>
                                        </p:tgtEl>
                                      </p:cBhvr>
                                    </p:animEffect>
                                  </p:childTnLst>
                                </p:cTn>
                              </p:par>
                            </p:childTnLst>
                          </p:cTn>
                        </p:par>
                        <p:par>
                          <p:cTn id="8" fill="hold">
                            <p:stCondLst>
                              <p:cond delay="2500"/>
                            </p:stCondLst>
                            <p:childTnLst>
                              <p:par>
                                <p:cTn id="9" presetID="16" presetClass="entr" presetSubtype="21"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m 1"/>
          <p:cNvPicPr>
            <a:picLocks noChangeAspect="1"/>
          </p:cNvPicPr>
          <p:nvPr/>
        </p:nvPicPr>
        <p:blipFill>
          <a:blip r:embed="rId1">
            <a:clrChange>
              <a:clrFrom>
                <a:srgbClr val="FFFFFF"/>
              </a:clrFrom>
              <a:clrTo>
                <a:srgbClr val="FFFFFF">
                  <a:alpha val="0"/>
                </a:srgbClr>
              </a:clrTo>
            </a:clrChange>
          </a:blip>
          <a:stretch>
            <a:fillRect/>
          </a:stretch>
        </p:blipFill>
        <p:spPr>
          <a:xfrm>
            <a:off x="35496" y="4008009"/>
            <a:ext cx="2258400" cy="2822185"/>
          </a:xfrm>
          <a:prstGeom prst="rect">
            <a:avLst/>
          </a:prstGeom>
        </p:spPr>
      </p:pic>
      <p:sp>
        <p:nvSpPr>
          <p:cNvPr id="3" name="Texto explicativo em elipse 2"/>
          <p:cNvSpPr/>
          <p:nvPr/>
        </p:nvSpPr>
        <p:spPr>
          <a:xfrm>
            <a:off x="107504" y="258743"/>
            <a:ext cx="8928992" cy="3273025"/>
          </a:xfrm>
          <a:prstGeom prst="wedgeEllipseCallout">
            <a:avLst>
              <a:gd name="adj1" fmla="val -29766"/>
              <a:gd name="adj2" fmla="val 66105"/>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i="1" dirty="0">
                <a:solidFill>
                  <a:schemeClr val="tx1">
                    <a:lumMod val="95000"/>
                    <a:lumOff val="5000"/>
                  </a:schemeClr>
                </a:solidFill>
                <a:latin typeface="Arial" panose="020B0604020202020204" pitchFamily="34" charset="0"/>
                <a:cs typeface="Arial" panose="020B0604020202020204" pitchFamily="34" charset="0"/>
              </a:rPr>
              <a:t>Fornecer aos empregados informações sobre as regras básicas de conduta e de segurança, evitando acidentes e/ou incidentes nas unidades marítimas da Petrobras.</a:t>
            </a:r>
            <a:endParaRPr lang="pt-BR" sz="2400" i="1"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14338" name="Picture 2" descr="Norma Regulamentadora nº 37 (NR-37) - Segurança e saúde em plataformas de  petróleo - Área: Normas Regulamentadoras (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8251" y="4054104"/>
            <a:ext cx="5113849" cy="277609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8141538" y="217646"/>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m 5"/>
          <p:cNvPicPr>
            <a:picLocks noChangeAspect="1"/>
          </p:cNvPicPr>
          <p:nvPr/>
        </p:nvPicPr>
        <p:blipFill>
          <a:blip r:embed="rId1"/>
          <a:stretch>
            <a:fillRect/>
          </a:stretch>
        </p:blipFill>
        <p:spPr>
          <a:xfrm>
            <a:off x="0" y="0"/>
            <a:ext cx="9144000" cy="6858000"/>
          </a:xfrm>
          <a:prstGeom prst="rect">
            <a:avLst/>
          </a:prstGeom>
        </p:spPr>
      </p:pic>
      <p:sp>
        <p:nvSpPr>
          <p:cNvPr id="8" name="Retângulo 7"/>
          <p:cNvSpPr/>
          <p:nvPr/>
        </p:nvSpPr>
        <p:spPr>
          <a:xfrm>
            <a:off x="-1" y="2996952"/>
            <a:ext cx="4232285" cy="1815882"/>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1 – MEIOS E </a:t>
            </a:r>
            <a:r>
              <a:rPr lang="pt-BR" altLang="pt-BR" sz="2800" b="1" i="1" dirty="0" smtClean="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PROCEDIMDENTOS </a:t>
            </a:r>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DE ACESSO ÀS PLATAFORMAS</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4" name="Imagem 3"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5668826" y="3206157"/>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7" y="1100952"/>
            <a:ext cx="8568953" cy="2544075"/>
          </a:xfrm>
        </p:spPr>
        <p:txBody>
          <a:bodyPr>
            <a:normAutofit fontScale="92500"/>
          </a:bodyPr>
          <a:lstStyle/>
          <a:p>
            <a:pPr marL="357505" indent="-357505" algn="just">
              <a:lnSpc>
                <a:spcPct val="150000"/>
              </a:lnSpc>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Os deslocamentos dos trabalhadores entre o continente e a plataforma ou entre plataformas não interligadas, e vice-versa, são realizados por meio de helicópteros.</a:t>
            </a:r>
            <a:endParaRPr lang="pt-BR" sz="2000" i="1" dirty="0">
              <a:latin typeface="Arial" panose="020B0604020202020204" pitchFamily="34" charset="0"/>
              <a:cs typeface="Arial" panose="020B0604020202020204" pitchFamily="34" charset="0"/>
            </a:endParaRPr>
          </a:p>
          <a:p>
            <a:pPr marL="357505" indent="-357505" algn="just">
              <a:lnSpc>
                <a:spcPct val="150000"/>
              </a:lnSpc>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As aeronaves e os procedimentos de transporte aéreo devem obedecer aos requisitos de segurança exigidos pelas autoridades competentes.</a:t>
            </a:r>
            <a:endParaRPr lang="pt-BR" sz="2000" i="1" dirty="0">
              <a:latin typeface="Arial" panose="020B0604020202020204" pitchFamily="34" charset="0"/>
              <a:cs typeface="Arial" panose="020B0604020202020204" pitchFamily="34" charset="0"/>
            </a:endParaRPr>
          </a:p>
          <a:p>
            <a:pPr marL="0" indent="0">
              <a:buClr>
                <a:srgbClr val="FF0000"/>
              </a:buClr>
              <a:buNone/>
            </a:pPr>
            <a:endParaRPr lang="pt-BR" i="1" dirty="0">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1"/>
          <a:stretch>
            <a:fillRect/>
          </a:stretch>
        </p:blipFill>
        <p:spPr>
          <a:xfrm>
            <a:off x="128585" y="4005064"/>
            <a:ext cx="4076601" cy="245285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5" name="Imagem 4"/>
          <p:cNvPicPr>
            <a:picLocks noChangeAspect="1"/>
          </p:cNvPicPr>
          <p:nvPr/>
        </p:nvPicPr>
        <p:blipFill>
          <a:blip r:embed="rId2"/>
          <a:stretch>
            <a:fillRect/>
          </a:stretch>
        </p:blipFill>
        <p:spPr>
          <a:xfrm>
            <a:off x="4765481" y="4005064"/>
            <a:ext cx="4126999" cy="245285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9" name="Retângulo 8"/>
          <p:cNvSpPr/>
          <p:nvPr/>
        </p:nvSpPr>
        <p:spPr>
          <a:xfrm>
            <a:off x="1" y="193008"/>
            <a:ext cx="9144000" cy="954107"/>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MEIOS E PROCEDIMENTOS DE ACESSO ÀS PLATAFORMAS</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6" name="Imagem 5"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9624383" y="6309320"/>
            <a:ext cx="1019315" cy="445686"/>
          </a:xfrm>
          <a:prstGeom prst="rect">
            <a:avLst/>
          </a:prstGeom>
          <a:ln>
            <a:noFill/>
          </a:ln>
          <a:effectLst>
            <a:outerShdw blurRad="190500" algn="tl" rotWithShape="0">
              <a:srgbClr val="000000">
                <a:alpha val="70000"/>
              </a:srgbClr>
            </a:outerShdw>
          </a:effectLst>
        </p:spPr>
      </p:pic>
      <p:sp>
        <p:nvSpPr>
          <p:cNvPr id="7" name="Espaço Reservado para Número de Slide 6"/>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1"/>
          <p:cNvSpPr>
            <a:spLocks noGrp="1"/>
          </p:cNvSpPr>
          <p:nvPr>
            <p:ph type="title"/>
          </p:nvPr>
        </p:nvSpPr>
        <p:spPr>
          <a:xfrm>
            <a:off x="0" y="148165"/>
            <a:ext cx="9144000" cy="710952"/>
          </a:xfrm>
        </p:spPr>
        <p:txBody>
          <a:bodyPr>
            <a:noAutofit/>
          </a:bodyPr>
          <a:lstStyle/>
          <a:p>
            <a:pPr algn="ctr"/>
            <a:r>
              <a:rPr lang="pt-BR" sz="2400" b="1" i="1" dirty="0">
                <a:solidFill>
                  <a:srgbClr val="FF0000"/>
                </a:solidFill>
                <a:latin typeface="Arial Black" panose="020B0A04020102020204" pitchFamily="34" charset="0"/>
                <a:cs typeface="Arial" panose="020B0604020202020204" pitchFamily="34" charset="0"/>
              </a:rPr>
              <a:t>TRANSPORTE AÉREO DE PESSOAS</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8" name="Picture 2" descr="Resultado de imagem para quadro negro"/>
          <p:cNvPicPr>
            <a:picLocks noChangeAspect="1" noChangeArrowheads="1"/>
          </p:cNvPicPr>
          <p:nvPr/>
        </p:nvPicPr>
        <p:blipFill rotWithShape="1">
          <a:blip r:embed="rId1">
            <a:extLst>
              <a:ext uri="{28A0092B-C50C-407E-A947-70E740481C1C}">
                <a14:useLocalDpi xmlns:a14="http://schemas.microsoft.com/office/drawing/2010/main" val="0"/>
              </a:ext>
            </a:extLst>
          </a:blip>
          <a:srcRect l="4929" t="10487" r="4714" b="5159"/>
          <a:stretch>
            <a:fillRect/>
          </a:stretch>
        </p:blipFill>
        <p:spPr bwMode="auto">
          <a:xfrm>
            <a:off x="2051720" y="932730"/>
            <a:ext cx="6628618" cy="476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ângulo 2"/>
          <p:cNvSpPr/>
          <p:nvPr/>
        </p:nvSpPr>
        <p:spPr>
          <a:xfrm>
            <a:off x="2411760" y="1227535"/>
            <a:ext cx="5832648" cy="3046805"/>
          </a:xfrm>
          <a:prstGeom prst="rect">
            <a:avLst/>
          </a:prstGeom>
          <a:noFill/>
          <a:ln w="63500">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just"/>
            <a:r>
              <a:rPr lang="pt-BR" sz="2300" i="1" dirty="0">
                <a:ln w="0"/>
                <a:solidFill>
                  <a:srgbClr val="FFFF00"/>
                </a:solidFill>
                <a:latin typeface="Arial" panose="020B0604020202020204" pitchFamily="34" charset="0"/>
                <a:cs typeface="Arial" panose="020B0604020202020204" pitchFamily="34" charset="0"/>
              </a:rPr>
              <a:t> Antes de cada programação aérea (embarque ou desembarque), os passageiros devem assistir às instruções de segurança sobre as características do modelo de helicóptero que será utilizado, as regras de segurança de voo e os procedimentos em caso de emergência.</a:t>
            </a:r>
            <a:endParaRPr lang="pt-BR" sz="2300" i="1" dirty="0">
              <a:ln w="0"/>
              <a:solidFill>
                <a:srgbClr val="FFFF00"/>
              </a:solidFill>
              <a:latin typeface="Arial" panose="020B0604020202020204" pitchFamily="34" charset="0"/>
              <a:cs typeface="Arial" panose="020B0604020202020204" pitchFamily="34" charset="0"/>
            </a:endParaRPr>
          </a:p>
        </p:txBody>
      </p:sp>
      <p:pic>
        <p:nvPicPr>
          <p:cNvPr id="4" name="Imagem 3"/>
          <p:cNvPicPr>
            <a:picLocks noChangeAspect="1"/>
          </p:cNvPicPr>
          <p:nvPr/>
        </p:nvPicPr>
        <p:blipFill rotWithShape="1">
          <a:blip r:embed="rId2"/>
          <a:srcRect l="25808" t="15946" r="27320" b="13676"/>
          <a:stretch>
            <a:fillRect/>
          </a:stretch>
        </p:blipFill>
        <p:spPr>
          <a:xfrm>
            <a:off x="5358732" y="5702423"/>
            <a:ext cx="971351" cy="971351"/>
          </a:xfrm>
          <a:prstGeom prst="ellipse">
            <a:avLst/>
          </a:prstGeom>
        </p:spPr>
      </p:pic>
      <p:grpSp>
        <p:nvGrpSpPr>
          <p:cNvPr id="13" name="Grupo 22"/>
          <p:cNvGrpSpPr/>
          <p:nvPr/>
        </p:nvGrpSpPr>
        <p:grpSpPr>
          <a:xfrm>
            <a:off x="117572" y="3356992"/>
            <a:ext cx="3878364" cy="3501009"/>
            <a:chOff x="-1466521" y="2779697"/>
            <a:chExt cx="4335862" cy="3744416"/>
          </a:xfrm>
        </p:grpSpPr>
        <p:sp>
          <p:nvSpPr>
            <p:cNvPr id="14" name="Retângulo 13"/>
            <p:cNvSpPr/>
            <p:nvPr/>
          </p:nvSpPr>
          <p:spPr bwMode="auto">
            <a:xfrm>
              <a:off x="877618" y="2901016"/>
              <a:ext cx="576064" cy="383968"/>
            </a:xfrm>
            <a:prstGeom prst="rect">
              <a:avLst/>
            </a:prstGeom>
            <a:solidFill>
              <a:srgbClr val="FFFFFF"/>
            </a:solidFill>
            <a:ln w="9525" cap="flat" cmpd="sng" algn="ctr">
              <a:noFill/>
              <a:prstDash val="solid"/>
            </a:ln>
            <a:effectLst/>
          </p:spPr>
          <p:txBody>
            <a:bodyPr vert="horz" wrap="square" lIns="91440" tIns="45720" rIns="91440" bIns="45720" numCol="1" rtlCol="0" anchor="ctr" anchorCtr="0" compatLnSpc="1"/>
            <a:lstStyle/>
            <a:p>
              <a:pPr algn="ctr" fontAlgn="base">
                <a:spcBef>
                  <a:spcPct val="0"/>
                </a:spcBef>
                <a:spcAft>
                  <a:spcPct val="0"/>
                </a:spcAft>
                <a:defRPr/>
              </a:pPr>
              <a:endParaRPr lang="pt-BR" kern="0" dirty="0">
                <a:solidFill>
                  <a:srgbClr val="000000"/>
                </a:solidFill>
                <a:latin typeface="Arial Narrow" panose="020B0606020202030204" pitchFamily="34" charset="0"/>
              </a:endParaRPr>
            </a:p>
          </p:txBody>
        </p:sp>
        <p:pic>
          <p:nvPicPr>
            <p:cNvPr id="15" name="Imagem 14"/>
            <p:cNvPicPr>
              <a:picLocks noChangeAspect="1"/>
            </p:cNvPicPr>
            <p:nvPr/>
          </p:nvPicPr>
          <p:blipFill rotWithShape="1">
            <a:blip r:embed="rId3" cstate="print">
              <a:extLst>
                <a:ext uri="{28A0092B-C50C-407E-A947-70E740481C1C}">
                  <a14:useLocalDpi xmlns:a14="http://schemas.microsoft.com/office/drawing/2010/main" val="0"/>
                </a:ext>
              </a:extLst>
            </a:blip>
            <a:srcRect l="14315" b="52100"/>
            <a:stretch>
              <a:fillRect/>
            </a:stretch>
          </p:blipFill>
          <p:spPr>
            <a:xfrm>
              <a:off x="-1466521" y="2779697"/>
              <a:ext cx="4335862" cy="3744416"/>
            </a:xfrm>
            <a:prstGeom prst="rect">
              <a:avLst/>
            </a:prstGeom>
          </p:spPr>
        </p:pic>
      </p:grpSp>
      <p:pic>
        <p:nvPicPr>
          <p:cNvPr id="9" name="Imagem 8"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5004051" y="4183598"/>
            <a:ext cx="1019315" cy="445686"/>
          </a:xfrm>
          <a:prstGeom prst="rect">
            <a:avLst/>
          </a:prstGeom>
          <a:ln>
            <a:noFill/>
          </a:ln>
          <a:effectLst>
            <a:outerShdw blurRad="190500" algn="tl" rotWithShape="0">
              <a:srgbClr val="000000">
                <a:alpha val="70000"/>
              </a:srgbClr>
            </a:outerShdw>
          </a:effectLst>
        </p:spPr>
      </p:pic>
      <p:pic>
        <p:nvPicPr>
          <p:cNvPr id="10" name="Imagem 9" descr="LOGO PROJETO_COREL.jpg"/>
          <p:cNvPicPr>
            <a:picLocks noChangeAspect="1"/>
          </p:cNvPicPr>
          <p:nvPr/>
        </p:nvPicPr>
        <p:blipFill>
          <a:blip r:embed="rId4"/>
          <a:srcRect b="22196"/>
          <a:stretch>
            <a:fillRect/>
          </a:stretch>
        </p:blipFill>
        <p:spPr>
          <a:xfrm>
            <a:off x="948083" y="3715888"/>
            <a:ext cx="519369" cy="227089"/>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1043608" y="6596233"/>
            <a:ext cx="354681" cy="155081"/>
          </a:xfrm>
          <a:prstGeom prst="rect">
            <a:avLst/>
          </a:prstGeom>
          <a:effectLst>
            <a:outerShdw blurRad="50800" dist="50800" dir="5400000" algn="ctr" rotWithShape="0">
              <a:schemeClr val="bg2"/>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tângulo 7"/>
          <p:cNvSpPr/>
          <p:nvPr/>
        </p:nvSpPr>
        <p:spPr>
          <a:xfrm>
            <a:off x="251520" y="897499"/>
            <a:ext cx="8640960" cy="5752793"/>
          </a:xfrm>
          <a:prstGeom prst="rect">
            <a:avLst/>
          </a:prstGeom>
        </p:spPr>
        <p:txBody>
          <a:bodyPr wrap="square">
            <a:spAutoFit/>
          </a:bodyPr>
          <a:lstStyle/>
          <a:p>
            <a:pPr algn="just">
              <a:lnSpc>
                <a:spcPct val="114000"/>
              </a:lnSpc>
            </a:pPr>
            <a:r>
              <a:rPr lang="pt-BR" sz="1700" b="1" i="1" dirty="0">
                <a:latin typeface="Arial" panose="020B0604020202020204" pitchFamily="34" charset="0"/>
                <a:cs typeface="Arial" panose="020B0604020202020204" pitchFamily="34" charset="0"/>
              </a:rPr>
              <a:t>Principais procedimentos a serem adotados pelos passageiros durante o voo:</a:t>
            </a:r>
            <a:endParaRPr lang="pt-BR" sz="1700" b="1"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Os passageiros devem utilizar protetor auricular durante o voo;</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Ao entrar na aeronave, o passageiro deve ajustar e afixar o cinto de segurança;</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Em voos sobre o mar, é obrigatório utilizar colete salva-vidas, que deve ser vestido antes da entrada no helicóptero;</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Nos casos em que o colete salva-vidas não for de cor laranja deverá ser utilizado um colete desta cor, sendo dispensado caso o empregado esteja utilizando o uniforme;</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Durante a viagem não é permitido o uso de telefones celulares;</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Não é permitido que o passageiro transporte bagagem de mão no embarque em helicópteros;</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Ao embarcar em helicópteros não é permitido o uso de capacete, bonés ou outro tipo de cobertura, bem como portar objetos que facilmente possam ser deslocados pelo vento;</a:t>
            </a:r>
            <a:endParaRPr lang="pt-BR" sz="1700" i="1" dirty="0">
              <a:latin typeface="Arial" panose="020B0604020202020204" pitchFamily="34" charset="0"/>
              <a:cs typeface="Arial" panose="020B0604020202020204" pitchFamily="34" charset="0"/>
            </a:endParaRPr>
          </a:p>
          <a:p>
            <a:pPr marL="342900" indent="-342900" algn="just">
              <a:lnSpc>
                <a:spcPct val="114000"/>
              </a:lnSpc>
              <a:spcBef>
                <a:spcPts val="600"/>
              </a:spcBef>
              <a:buClr>
                <a:srgbClr val="FF0000"/>
              </a:buClr>
              <a:buFont typeface="+mj-lt"/>
              <a:buAutoNum type="alphaLcParenR"/>
            </a:pPr>
            <a:r>
              <a:rPr lang="pt-BR" sz="1700" i="1" dirty="0">
                <a:latin typeface="Arial" panose="020B0604020202020204" pitchFamily="34" charset="0"/>
                <a:cs typeface="Arial" panose="020B0604020202020204" pitchFamily="34" charset="0"/>
              </a:rPr>
              <a:t>Somente é permitido o embarque de passageiros que estejam utilizando uniforme e calçado fechado ou calça comprida e camisa com manga e calçado fechado. Não são aceitos sapatos tipo sapatilha, com salto, sandálias ou similares.</a:t>
            </a:r>
            <a:endParaRPr lang="pt-BR" sz="1700" i="1" dirty="0">
              <a:latin typeface="Arial" panose="020B0604020202020204" pitchFamily="34" charset="0"/>
              <a:cs typeface="Arial" panose="020B0604020202020204" pitchFamily="34" charset="0"/>
            </a:endParaRPr>
          </a:p>
        </p:txBody>
      </p:sp>
      <p:sp>
        <p:nvSpPr>
          <p:cNvPr id="5" name="Título 1"/>
          <p:cNvSpPr>
            <a:spLocks noGrp="1"/>
          </p:cNvSpPr>
          <p:nvPr>
            <p:ph type="title"/>
          </p:nvPr>
        </p:nvSpPr>
        <p:spPr>
          <a:xfrm>
            <a:off x="0" y="148165"/>
            <a:ext cx="9144000" cy="710952"/>
          </a:xfrm>
        </p:spPr>
        <p:txBody>
          <a:bodyPr>
            <a:noAutofit/>
          </a:bodyPr>
          <a:lstStyle/>
          <a:p>
            <a:pPr algn="ctr"/>
            <a:r>
              <a:rPr lang="pt-BR" sz="2400" b="1" i="1" dirty="0">
                <a:solidFill>
                  <a:srgbClr val="FF0000"/>
                </a:solidFill>
                <a:latin typeface="Arial Black" panose="020B0A04020102020204" pitchFamily="34" charset="0"/>
                <a:cs typeface="Arial" panose="020B0604020202020204" pitchFamily="34" charset="0"/>
              </a:rPr>
              <a:t>TRANSPORTE AÉREO DE PESSOAS</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4" name="Imagem 3"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8100708" y="214408"/>
            <a:ext cx="1019315" cy="465737"/>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Empresas cadastram novas vagas no Click Macaé. Seu novo emprego pode estar  aqui. - Click Macaé"/>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17" y="0"/>
            <a:ext cx="9184688"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17918" y="188640"/>
            <a:ext cx="9184689" cy="954107"/>
          </a:xfrm>
          <a:prstGeom prst="rect">
            <a:avLst/>
          </a:prstGeom>
        </p:spPr>
        <p:txBody>
          <a:bodyPr wrap="square">
            <a:spAutoFit/>
          </a:bodyPr>
          <a:lstStyle/>
          <a:p>
            <a:pPr algn="ctr" defTabSz="1219200"/>
            <a:r>
              <a:rPr lang="pt-BR" altLang="pt-BR" sz="2800" b="1" i="1" dirty="0">
                <a:solidFill>
                  <a:srgbClr val="FF0000"/>
                </a:solidFill>
                <a:latin typeface="Arial Black" panose="020B0A04020102020204" pitchFamily="34" charset="0"/>
                <a:cs typeface="Times New Roman" panose="02020603050405020304" pitchFamily="18" charset="0"/>
              </a:rPr>
              <a:t>2 – CONDIÇÕES E MEIO AMBIENTE DE TRABALHO</a:t>
            </a:r>
            <a:endParaRPr lang="pt-BR" altLang="pt-BR" sz="2800" b="1" i="1" dirty="0">
              <a:solidFill>
                <a:srgbClr val="FF0000"/>
              </a:solidFill>
              <a:latin typeface="Arial Black" panose="020B0A04020102020204" pitchFamily="34" charset="0"/>
              <a:cs typeface="Times New Roman" panose="02020603050405020304" pitchFamily="18" charset="0"/>
            </a:endParaRPr>
          </a:p>
        </p:txBody>
      </p:sp>
      <p:pic>
        <p:nvPicPr>
          <p:cNvPr id="4" name="Imagem 3"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971600" y="4077072"/>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870"/>
            <a:ext cx="9144000" cy="634082"/>
          </a:xfrm>
        </p:spPr>
        <p:txBody>
          <a:bodyPr>
            <a:noAutofit/>
          </a:bodyPr>
          <a:lstStyle/>
          <a:p>
            <a:pPr algn="ctr"/>
            <a:r>
              <a:rPr lang="pt-BR" sz="2400" b="1" i="1" dirty="0">
                <a:solidFill>
                  <a:srgbClr val="FF0000"/>
                </a:solidFill>
                <a:latin typeface="Arial Black" panose="020B0A04020102020204" pitchFamily="34" charset="0"/>
              </a:rPr>
              <a:t>TIPOS DE PLATAFORMAS</a:t>
            </a:r>
            <a:endParaRPr lang="pt-BR" sz="2400" b="1" i="1" dirty="0">
              <a:solidFill>
                <a:srgbClr val="FF0000"/>
              </a:solidFill>
              <a:latin typeface="Arial Black" panose="020B0A04020102020204" pitchFamily="34" charset="0"/>
            </a:endParaRPr>
          </a:p>
        </p:txBody>
      </p:sp>
      <p:pic>
        <p:nvPicPr>
          <p:cNvPr id="9" name="Imagem 8"/>
          <p:cNvPicPr>
            <a:picLocks noChangeAspect="1"/>
          </p:cNvPicPr>
          <p:nvPr/>
        </p:nvPicPr>
        <p:blipFill>
          <a:blip r:embed="rId1"/>
          <a:stretch>
            <a:fillRect/>
          </a:stretch>
        </p:blipFill>
        <p:spPr>
          <a:xfrm>
            <a:off x="288703" y="668952"/>
            <a:ext cx="6719828" cy="5111213"/>
          </a:xfrm>
          <a:prstGeom prst="rect">
            <a:avLst/>
          </a:prstGeom>
        </p:spPr>
      </p:pic>
      <p:sp>
        <p:nvSpPr>
          <p:cNvPr id="3" name="CaixaDeTexto 2"/>
          <p:cNvSpPr txBox="1"/>
          <p:nvPr/>
        </p:nvSpPr>
        <p:spPr>
          <a:xfrm>
            <a:off x="868045" y="1153086"/>
            <a:ext cx="5561144" cy="3277820"/>
          </a:xfrm>
          <a:prstGeom prst="rect">
            <a:avLst/>
          </a:prstGeom>
          <a:noFill/>
          <a:ln w="47625" cmpd="thickThin">
            <a:noFill/>
          </a:ln>
        </p:spPr>
        <p:txBody>
          <a:bodyPr wrap="square" rtlCol="0">
            <a:spAutoFit/>
          </a:bodyPr>
          <a:lstStyle/>
          <a:p>
            <a:pPr algn="just"/>
            <a:r>
              <a:rPr lang="pt-BR" sz="2300" i="1" dirty="0">
                <a:solidFill>
                  <a:srgbClr val="FFFF00"/>
                </a:solidFill>
                <a:latin typeface="Arial" panose="020B0604020202020204" pitchFamily="34" charset="0"/>
                <a:cs typeface="Arial" panose="020B0604020202020204" pitchFamily="34" charset="0"/>
              </a:rPr>
              <a:t>Existem diversos tipos de plataformas na Petrobras: fixas, semissubmersíveis, FPSO etc.</a:t>
            </a:r>
            <a:endParaRPr lang="pt-BR" sz="2300" i="1" dirty="0">
              <a:solidFill>
                <a:srgbClr val="FFFF00"/>
              </a:solidFill>
              <a:latin typeface="Arial" panose="020B0604020202020204" pitchFamily="34" charset="0"/>
              <a:cs typeface="Arial" panose="020B0604020202020204" pitchFamily="34" charset="0"/>
            </a:endParaRPr>
          </a:p>
          <a:p>
            <a:pPr algn="just"/>
            <a:r>
              <a:rPr lang="pt-BR" sz="2300" i="1" dirty="0">
                <a:solidFill>
                  <a:srgbClr val="FFFF00"/>
                </a:solidFill>
                <a:latin typeface="Arial" panose="020B0604020202020204" pitchFamily="34" charset="0"/>
                <a:cs typeface="Arial" panose="020B0604020202020204" pitchFamily="34" charset="0"/>
              </a:rPr>
              <a:t>Cada uma com suas características, basicamente o tipo de plataforma é selecionado considerando a lâmina d’água dos poços do campo explorado, assim como da expectativa de duração da produção desses campos.</a:t>
            </a:r>
            <a:endParaRPr lang="pt-BR" sz="2300" i="1" dirty="0">
              <a:solidFill>
                <a:srgbClr val="FFFF00"/>
              </a:solidFill>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138959" y="6231951"/>
            <a:ext cx="1019315" cy="445686"/>
          </a:xfrm>
          <a:prstGeom prst="rect">
            <a:avLst/>
          </a:prstGeom>
          <a:ln>
            <a:noFill/>
          </a:ln>
          <a:effectLst>
            <a:outerShdw blurRad="190500" algn="tl" rotWithShape="0">
              <a:srgbClr val="000000">
                <a:alpha val="70000"/>
              </a:srgbClr>
            </a:outerShdw>
          </a:effectLst>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rcRect b="33681"/>
          <a:stretch>
            <a:fillRect/>
          </a:stretch>
        </p:blipFill>
        <p:spPr bwMode="auto">
          <a:xfrm flipH="1">
            <a:off x="5652120" y="2890436"/>
            <a:ext cx="3631242" cy="395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descr="LOGO PROJETO_COREL.jpg"/>
          <p:cNvPicPr>
            <a:picLocks noChangeAspect="1"/>
          </p:cNvPicPr>
          <p:nvPr/>
        </p:nvPicPr>
        <p:blipFill>
          <a:blip r:embed="rId2"/>
          <a:srcRect b="22196"/>
          <a:stretch>
            <a:fillRect/>
          </a:stretch>
        </p:blipFill>
        <p:spPr>
          <a:xfrm>
            <a:off x="7587873" y="3111014"/>
            <a:ext cx="519369" cy="227089"/>
          </a:xfrm>
          <a:prstGeom prst="rect">
            <a:avLst/>
          </a:prstGeom>
          <a:effectLst>
            <a:outerShdw blurRad="50800" dist="50800" dir="5400000" algn="ctr" rotWithShape="0">
              <a:schemeClr val="bg2"/>
            </a:outerShdw>
          </a:effectLst>
        </p:spPr>
      </p:pic>
      <p:pic>
        <p:nvPicPr>
          <p:cNvPr id="10" name="Imagem 9" descr="LOGO PROJETO_COREL.jpg"/>
          <p:cNvPicPr>
            <a:picLocks noChangeAspect="1"/>
          </p:cNvPicPr>
          <p:nvPr/>
        </p:nvPicPr>
        <p:blipFill>
          <a:blip r:embed="rId2"/>
          <a:srcRect b="22196"/>
          <a:stretch>
            <a:fillRect/>
          </a:stretch>
        </p:blipFill>
        <p:spPr>
          <a:xfrm>
            <a:off x="7233192" y="5391295"/>
            <a:ext cx="354681" cy="155081"/>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Elipse 39"/>
          <p:cNvSpPr/>
          <p:nvPr/>
        </p:nvSpPr>
        <p:spPr>
          <a:xfrm>
            <a:off x="7292388" y="4171483"/>
            <a:ext cx="1788417" cy="1737787"/>
          </a:xfrm>
          <a:prstGeom prst="ellipse">
            <a:avLst/>
          </a:prstGeom>
          <a:solidFill>
            <a:srgbClr val="01B2AA"/>
          </a:solidFill>
          <a:ln>
            <a:solidFill>
              <a:srgbClr val="665C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Elipse 20"/>
          <p:cNvSpPr/>
          <p:nvPr/>
        </p:nvSpPr>
        <p:spPr>
          <a:xfrm>
            <a:off x="7244964" y="136739"/>
            <a:ext cx="1840461" cy="1737175"/>
          </a:xfrm>
          <a:prstGeom prst="ellipse">
            <a:avLst/>
          </a:prstGeom>
          <a:solidFill>
            <a:srgbClr val="A9B400"/>
          </a:solidFill>
          <a:ln>
            <a:solidFill>
              <a:srgbClr val="665C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p:cNvPicPr>
            <a:picLocks noChangeAspect="1"/>
          </p:cNvPicPr>
          <p:nvPr/>
        </p:nvPicPr>
        <p:blipFill rotWithShape="1">
          <a:blip r:embed="rId1"/>
          <a:srcRect l="7352" t="10177" r="7059" b="3872"/>
          <a:stretch>
            <a:fillRect/>
          </a:stretch>
        </p:blipFill>
        <p:spPr>
          <a:xfrm>
            <a:off x="7500710" y="4594945"/>
            <a:ext cx="1310090" cy="1030733"/>
          </a:xfrm>
          <a:prstGeom prst="rect">
            <a:avLst/>
          </a:prstGeom>
          <a:ln>
            <a:noFill/>
          </a:ln>
          <a:effectLst>
            <a:outerShdw blurRad="190500" algn="tl" rotWithShape="0">
              <a:srgbClr val="000000">
                <a:alpha val="70000"/>
              </a:srgbClr>
            </a:outerShdw>
          </a:effectLst>
        </p:spPr>
      </p:pic>
      <p:sp>
        <p:nvSpPr>
          <p:cNvPr id="25" name="CaixaDeTexto 24"/>
          <p:cNvSpPr txBox="1"/>
          <p:nvPr/>
        </p:nvSpPr>
        <p:spPr>
          <a:xfrm>
            <a:off x="7728646" y="169861"/>
            <a:ext cx="942730" cy="323165"/>
          </a:xfrm>
          <a:prstGeom prst="rect">
            <a:avLst/>
          </a:prstGeom>
          <a:noFill/>
        </p:spPr>
        <p:txBody>
          <a:bodyPr wrap="square" rtlCol="0">
            <a:spAutoFit/>
          </a:bodyPr>
          <a:lstStyle/>
          <a:p>
            <a:pPr algn="ctr"/>
            <a:r>
              <a:rPr lang="pt-BR" sz="15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FIXAS</a:t>
            </a:r>
            <a:endParaRPr lang="pt-BR" sz="15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8" name="Elipse 37"/>
          <p:cNvSpPr/>
          <p:nvPr/>
        </p:nvSpPr>
        <p:spPr>
          <a:xfrm>
            <a:off x="7259299" y="2056639"/>
            <a:ext cx="1867878" cy="1907921"/>
          </a:xfrm>
          <a:prstGeom prst="ellipse">
            <a:avLst/>
          </a:prstGeom>
          <a:solidFill>
            <a:srgbClr val="E27000"/>
          </a:solidFill>
          <a:ln>
            <a:solidFill>
              <a:srgbClr val="665C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5" name="Imagem 14"/>
          <p:cNvPicPr>
            <a:picLocks noChangeAspect="1"/>
          </p:cNvPicPr>
          <p:nvPr/>
        </p:nvPicPr>
        <p:blipFill rotWithShape="1">
          <a:blip r:embed="rId2"/>
          <a:srcRect l="10968" t="7102" r="15698"/>
          <a:stretch>
            <a:fillRect/>
          </a:stretch>
        </p:blipFill>
        <p:spPr>
          <a:xfrm>
            <a:off x="7628029" y="2681617"/>
            <a:ext cx="1194582" cy="944146"/>
          </a:xfrm>
          <a:prstGeom prst="rect">
            <a:avLst/>
          </a:prstGeom>
          <a:ln>
            <a:noFill/>
          </a:ln>
          <a:effectLst>
            <a:outerShdw blurRad="190500" algn="tl" rotWithShape="0">
              <a:srgbClr val="000000">
                <a:alpha val="70000"/>
              </a:srgbClr>
            </a:outerShdw>
          </a:effectLst>
        </p:spPr>
      </p:pic>
      <p:pic>
        <p:nvPicPr>
          <p:cNvPr id="16" name="Imagem 15"/>
          <p:cNvPicPr>
            <a:picLocks noChangeAspect="1"/>
          </p:cNvPicPr>
          <p:nvPr/>
        </p:nvPicPr>
        <p:blipFill rotWithShape="1">
          <a:blip r:embed="rId3"/>
          <a:srcRect l="8106" r="10076"/>
          <a:stretch>
            <a:fillRect/>
          </a:stretch>
        </p:blipFill>
        <p:spPr>
          <a:xfrm>
            <a:off x="7506450" y="559932"/>
            <a:ext cx="1340733" cy="1031983"/>
          </a:xfrm>
          <a:prstGeom prst="rect">
            <a:avLst/>
          </a:prstGeom>
          <a:ln>
            <a:noFill/>
          </a:ln>
          <a:effectLst>
            <a:outerShdw blurRad="190500" algn="tl" rotWithShape="0">
              <a:srgbClr val="000000">
                <a:alpha val="70000"/>
              </a:srgbClr>
            </a:outerShdw>
          </a:effectLst>
        </p:spPr>
      </p:pic>
      <p:sp>
        <p:nvSpPr>
          <p:cNvPr id="41" name="CaixaDeTexto 40"/>
          <p:cNvSpPr txBox="1"/>
          <p:nvPr/>
        </p:nvSpPr>
        <p:spPr>
          <a:xfrm>
            <a:off x="7149439" y="2343596"/>
            <a:ext cx="2144435" cy="276999"/>
          </a:xfrm>
          <a:prstGeom prst="rect">
            <a:avLst/>
          </a:prstGeom>
          <a:noFill/>
        </p:spPr>
        <p:txBody>
          <a:bodyPr wrap="square" rtlCol="0">
            <a:spAutoFit/>
          </a:bodyPr>
          <a:lstStyle/>
          <a:p>
            <a:pPr algn="ctr"/>
            <a:r>
              <a:rPr lang="pt-BR" sz="12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SEMISUBMERSÍVEL</a:t>
            </a:r>
            <a:endParaRPr lang="pt-BR" sz="12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2" name="CaixaDeTexto 41"/>
          <p:cNvSpPr txBox="1"/>
          <p:nvPr/>
        </p:nvSpPr>
        <p:spPr>
          <a:xfrm>
            <a:off x="7759617" y="4171483"/>
            <a:ext cx="853957" cy="323165"/>
          </a:xfrm>
          <a:prstGeom prst="rect">
            <a:avLst/>
          </a:prstGeom>
          <a:noFill/>
        </p:spPr>
        <p:txBody>
          <a:bodyPr wrap="square" rtlCol="0">
            <a:spAutoFit/>
          </a:bodyPr>
          <a:lstStyle/>
          <a:p>
            <a:pPr algn="ctr"/>
            <a:r>
              <a:rPr lang="pt-BR" sz="15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FPSO</a:t>
            </a:r>
            <a:endParaRPr lang="pt-BR" sz="1500" b="1" i="1" u="sng"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8" name="Imagem 17"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3137207" y="6185906"/>
            <a:ext cx="1019315" cy="445686"/>
          </a:xfrm>
          <a:prstGeom prst="rect">
            <a:avLst/>
          </a:prstGeom>
          <a:ln>
            <a:noFill/>
          </a:ln>
          <a:effectLst>
            <a:outerShdw blurRad="190500" algn="tl" rotWithShape="0">
              <a:srgbClr val="000000">
                <a:alpha val="70000"/>
              </a:srgbClr>
            </a:outerShdw>
          </a:effectLst>
        </p:spPr>
      </p:pic>
      <p:sp>
        <p:nvSpPr>
          <p:cNvPr id="19" name="Retângulo arredondado 18"/>
          <p:cNvSpPr/>
          <p:nvPr/>
        </p:nvSpPr>
        <p:spPr>
          <a:xfrm>
            <a:off x="54721" y="4060478"/>
            <a:ext cx="7242104" cy="1907921"/>
          </a:xfrm>
          <a:prstGeom prst="roundRect">
            <a:avLst/>
          </a:prstGeom>
          <a:solidFill>
            <a:srgbClr val="665C5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2" name="Retângulo arredondado 21"/>
          <p:cNvSpPr/>
          <p:nvPr/>
        </p:nvSpPr>
        <p:spPr>
          <a:xfrm>
            <a:off x="54722" y="154131"/>
            <a:ext cx="7059499" cy="1754801"/>
          </a:xfrm>
          <a:prstGeom prst="roundRect">
            <a:avLst/>
          </a:prstGeom>
          <a:solidFill>
            <a:srgbClr val="665C5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3" name="CaixaDeTexto 22"/>
          <p:cNvSpPr txBox="1"/>
          <p:nvPr/>
        </p:nvSpPr>
        <p:spPr>
          <a:xfrm>
            <a:off x="179512" y="309052"/>
            <a:ext cx="6817522" cy="1495922"/>
          </a:xfrm>
          <a:prstGeom prst="rect">
            <a:avLst/>
          </a:prstGeom>
          <a:noFill/>
        </p:spPr>
        <p:txBody>
          <a:bodyPr wrap="square" rtlCol="0">
            <a:spAutoFit/>
          </a:bodyPr>
          <a:lstStyle/>
          <a:p>
            <a:pPr algn="just">
              <a:lnSpc>
                <a:spcPct val="114000"/>
              </a:lnSpc>
            </a:pPr>
            <a:r>
              <a:rPr lang="pt-BR" sz="1600" i="1" dirty="0">
                <a:solidFill>
                  <a:schemeClr val="bg1"/>
                </a:solidFill>
                <a:latin typeface="Arial" panose="020B0604020202020204" pitchFamily="34" charset="0"/>
                <a:cs typeface="Arial" panose="020B0604020202020204" pitchFamily="34" charset="0"/>
              </a:rPr>
              <a:t>São constituídas de estruturas modulares de aço, instaladas no local de operação sob jaquetas (estruturas metálicas) ou outra estrutura fixa de concreto, presas no fundo do mar. Não tem grande capacidade de estocagem de petróleo ou gás, tendo que exporta-los para a terra através de oleodutos e gasodutos.</a:t>
            </a:r>
            <a:endParaRPr lang="pt-BR" sz="1600" i="1" dirty="0">
              <a:solidFill>
                <a:schemeClr val="bg1"/>
              </a:solidFill>
              <a:latin typeface="Arial" panose="020B0604020202020204" pitchFamily="34" charset="0"/>
              <a:cs typeface="Arial" panose="020B0604020202020204" pitchFamily="34" charset="0"/>
            </a:endParaRPr>
          </a:p>
        </p:txBody>
      </p:sp>
      <p:sp>
        <p:nvSpPr>
          <p:cNvPr id="24" name="Retângulo arredondado 23"/>
          <p:cNvSpPr/>
          <p:nvPr/>
        </p:nvSpPr>
        <p:spPr>
          <a:xfrm>
            <a:off x="54721" y="2044254"/>
            <a:ext cx="7184289" cy="1907921"/>
          </a:xfrm>
          <a:prstGeom prst="roundRect">
            <a:avLst/>
          </a:prstGeom>
          <a:solidFill>
            <a:srgbClr val="665C5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6" name="CaixaDeTexto 25"/>
          <p:cNvSpPr txBox="1"/>
          <p:nvPr/>
        </p:nvSpPr>
        <p:spPr>
          <a:xfrm>
            <a:off x="199799" y="2175535"/>
            <a:ext cx="6914422" cy="1776640"/>
          </a:xfrm>
          <a:prstGeom prst="rect">
            <a:avLst/>
          </a:prstGeom>
          <a:noFill/>
        </p:spPr>
        <p:txBody>
          <a:bodyPr wrap="square" rtlCol="0">
            <a:spAutoFit/>
          </a:bodyPr>
          <a:lstStyle/>
          <a:p>
            <a:pPr algn="just">
              <a:lnSpc>
                <a:spcPct val="114000"/>
              </a:lnSpc>
            </a:pPr>
            <a:r>
              <a:rPr lang="pt-BR" sz="1600" i="1" dirty="0">
                <a:solidFill>
                  <a:schemeClr val="bg1"/>
                </a:solidFill>
                <a:latin typeface="Arial" panose="020B0604020202020204" pitchFamily="34" charset="0"/>
                <a:cs typeface="Arial" panose="020B0604020202020204" pitchFamily="34" charset="0"/>
              </a:rPr>
              <a:t>São compostas de uma estrutura de um ou mais conveses, apoiada em flutuadores submersos (</a:t>
            </a:r>
            <a:r>
              <a:rPr lang="pt-BR" sz="1600" i="1" dirty="0" err="1">
                <a:solidFill>
                  <a:schemeClr val="bg1"/>
                </a:solidFill>
                <a:latin typeface="Arial" panose="020B0604020202020204" pitchFamily="34" charset="0"/>
                <a:cs typeface="Arial" panose="020B0604020202020204" pitchFamily="34" charset="0"/>
              </a:rPr>
              <a:t>pontoons</a:t>
            </a:r>
            <a:r>
              <a:rPr lang="pt-BR" sz="1600" i="1" dirty="0">
                <a:solidFill>
                  <a:schemeClr val="bg1"/>
                </a:solidFill>
                <a:latin typeface="Arial" panose="020B0604020202020204" pitchFamily="34" charset="0"/>
                <a:cs typeface="Arial" panose="020B0604020202020204" pitchFamily="34" charset="0"/>
              </a:rPr>
              <a:t>) que sofrem movimentações devido influências das correntes marinhas e ventos. Por isso, torna-se necessário que ela fique posicionada na superfície do mar. Dois tipos de sistema são responsáveis pelo posicionamento da unidade flutuante: o sistema de ancoragem ou sistema de posicionamento dinâmico.</a:t>
            </a:r>
            <a:endParaRPr lang="pt-BR" sz="1600" i="1" dirty="0">
              <a:solidFill>
                <a:schemeClr val="bg1"/>
              </a:solidFill>
              <a:latin typeface="Arial" panose="020B0604020202020204" pitchFamily="34" charset="0"/>
              <a:cs typeface="Arial" panose="020B0604020202020204" pitchFamily="34" charset="0"/>
            </a:endParaRPr>
          </a:p>
        </p:txBody>
      </p:sp>
      <p:sp>
        <p:nvSpPr>
          <p:cNvPr id="27" name="CaixaDeTexto 26"/>
          <p:cNvSpPr txBox="1"/>
          <p:nvPr/>
        </p:nvSpPr>
        <p:spPr>
          <a:xfrm>
            <a:off x="323528" y="4277985"/>
            <a:ext cx="6700053" cy="1495922"/>
          </a:xfrm>
          <a:prstGeom prst="rect">
            <a:avLst/>
          </a:prstGeom>
          <a:noFill/>
        </p:spPr>
        <p:txBody>
          <a:bodyPr wrap="square" rtlCol="0">
            <a:spAutoFit/>
          </a:bodyPr>
          <a:lstStyle/>
          <a:p>
            <a:pPr algn="just">
              <a:lnSpc>
                <a:spcPct val="114000"/>
              </a:lnSpc>
            </a:pPr>
            <a:r>
              <a:rPr lang="pt-BR" sz="1600" i="1" dirty="0">
                <a:solidFill>
                  <a:schemeClr val="bg1"/>
                </a:solidFill>
                <a:latin typeface="Arial" panose="020B0604020202020204" pitchFamily="34" charset="0"/>
                <a:cs typeface="Arial" panose="020B0604020202020204" pitchFamily="34" charset="0"/>
              </a:rPr>
              <a:t>São unidades flutuantes que possuem cascos com grandes tanques de armazenamento (navios) com capacidade para produzir, processar e/ou armazenar petróleo e gás natural, estando ancorados em um local definido. Em seus conveses, são instaladas plantas de processo para separar e tratar os fluidos produzidos pelos poços.</a:t>
            </a:r>
            <a:endParaRPr lang="pt-BR" sz="1600" i="1" dirty="0">
              <a:solidFill>
                <a:schemeClr val="bg1"/>
              </a:solidFill>
              <a:latin typeface="Arial" panose="020B0604020202020204" pitchFamily="34" charset="0"/>
              <a:cs typeface="Arial" panose="020B0604020202020204" pitchFamily="34" charset="0"/>
            </a:endParaRPr>
          </a:p>
        </p:txBody>
      </p:sp>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1">
            <a:duotone>
              <a:schemeClr val="accent2">
                <a:shade val="45000"/>
                <a:satMod val="135000"/>
              </a:schemeClr>
              <a:prstClr val="white"/>
            </a:duotone>
            <a:extLst>
              <a:ext uri="{BEBA8EAE-BF5A-486C-A8C5-ECC9F3942E4B}">
                <a14:imgProps xmlns:a14="http://schemas.microsoft.com/office/drawing/2010/main">
                  <a14:imgLayer r:embed="rId2">
                    <a14:imgEffect>
                      <a14:saturation sat="66000"/>
                    </a14:imgEffect>
                  </a14:imgLayer>
                </a14:imgProps>
              </a:ext>
            </a:extLst>
          </a:blip>
          <a:srcRect b="23682"/>
          <a:stretch>
            <a:fillRect/>
          </a:stretch>
        </p:blipFill>
        <p:spPr>
          <a:xfrm>
            <a:off x="2789852" y="4653136"/>
            <a:ext cx="3564296" cy="200491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Título 1"/>
          <p:cNvSpPr>
            <a:spLocks noGrp="1"/>
          </p:cNvSpPr>
          <p:nvPr>
            <p:ph type="title"/>
          </p:nvPr>
        </p:nvSpPr>
        <p:spPr>
          <a:xfrm>
            <a:off x="0" y="182908"/>
            <a:ext cx="9144000" cy="504056"/>
          </a:xfrm>
        </p:spPr>
        <p:txBody>
          <a:bodyPr>
            <a:noAutofit/>
          </a:bodyPr>
          <a:lstStyle/>
          <a:p>
            <a:pPr algn="ctr"/>
            <a:br>
              <a:rPr lang="pt-BR" sz="2400" b="1" i="1" dirty="0">
                <a:solidFill>
                  <a:srgbClr val="FF0000"/>
                </a:solidFill>
                <a:latin typeface="Arial" panose="020B0604020202020204" pitchFamily="34" charset="0"/>
                <a:cs typeface="Arial" panose="020B0604020202020204" pitchFamily="34" charset="0"/>
              </a:rPr>
            </a:br>
            <a:r>
              <a:rPr lang="pt-BR" sz="2400" b="1" i="1" dirty="0">
                <a:solidFill>
                  <a:srgbClr val="FF0000"/>
                </a:solidFill>
                <a:latin typeface="Arial" panose="020B0604020202020204" pitchFamily="34" charset="0"/>
                <a:cs typeface="Arial" panose="020B0604020202020204" pitchFamily="34" charset="0"/>
              </a:rPr>
              <a:t>CONDIÇÕES E MEIO AMBIENTE DE TRABALHO</a:t>
            </a:r>
            <a:br>
              <a:rPr lang="pt-BR" sz="2400" b="1" i="1" dirty="0">
                <a:solidFill>
                  <a:srgbClr val="FF0000"/>
                </a:solidFill>
                <a:latin typeface="Arial" panose="020B0604020202020204" pitchFamily="34" charset="0"/>
                <a:cs typeface="Arial" panose="020B0604020202020204" pitchFamily="34" charset="0"/>
              </a:rPr>
            </a:br>
            <a:endParaRPr lang="pt-BR" sz="2400" b="1" i="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251520" y="686964"/>
            <a:ext cx="8640960" cy="5766372"/>
          </a:xfrm>
        </p:spPr>
        <p:txBody>
          <a:bodyPr>
            <a:noAutofit/>
          </a:bodyPr>
          <a:lstStyle/>
          <a:p>
            <a:pPr marL="0" indent="457200" algn="just">
              <a:buNone/>
            </a:pPr>
            <a:r>
              <a:rPr lang="pt-BR" sz="2000" i="1" dirty="0">
                <a:solidFill>
                  <a:schemeClr val="tx1">
                    <a:lumMod val="95000"/>
                    <a:lumOff val="5000"/>
                  </a:schemeClr>
                </a:solidFill>
                <a:latin typeface="Arial" panose="020B0604020202020204" pitchFamily="34" charset="0"/>
                <a:cs typeface="Arial" panose="020B0604020202020204" pitchFamily="34" charset="0"/>
              </a:rPr>
              <a:t>As plataformas de petróleo são ambientes complexos e as condições de trabalho envolvem riscos que exige uma forte gestão de saúde, segurança e meio ambiente. Historicamente podemos constatar que a os acidentes ocorridos na atividade de exploração do petróleo podem culminar em grandes catástrofes devido a:</a:t>
            </a:r>
            <a:endParaRPr lang="pt-BR" sz="2000" i="1" dirty="0">
              <a:solidFill>
                <a:schemeClr val="tx1">
                  <a:lumMod val="95000"/>
                  <a:lumOff val="5000"/>
                </a:schemeClr>
              </a:solidFill>
              <a:latin typeface="Arial" panose="020B0604020202020204" pitchFamily="34" charset="0"/>
              <a:cs typeface="Arial" panose="020B0604020202020204" pitchFamily="34" charset="0"/>
            </a:endParaRPr>
          </a:p>
          <a:p>
            <a:pPr marL="0" indent="457200" algn="just">
              <a:buNone/>
            </a:pPr>
            <a:endParaRPr lang="pt-BR" sz="900" i="1" dirty="0">
              <a:solidFill>
                <a:schemeClr val="tx1">
                  <a:lumMod val="95000"/>
                  <a:lumOff val="5000"/>
                </a:schemeClr>
              </a:solidFill>
              <a:latin typeface="Arial" panose="020B0604020202020204" pitchFamily="34" charset="0"/>
              <a:cs typeface="Arial" panose="020B0604020202020204" pitchFamily="34" charset="0"/>
            </a:endParaRPr>
          </a:p>
          <a:p>
            <a:pPr algn="just">
              <a:spcBef>
                <a:spcPts val="1200"/>
              </a:spcBef>
              <a:buClr>
                <a:srgbClr val="FF0000"/>
              </a:buClr>
              <a:buFont typeface="Wingdings" panose="05000000000000000000" pitchFamily="2" charset="2"/>
              <a:buChar char="Ø"/>
            </a:pPr>
            <a:r>
              <a:rPr lang="pt-BR" sz="2000" b="1" i="1" dirty="0">
                <a:solidFill>
                  <a:schemeClr val="tx1">
                    <a:lumMod val="95000"/>
                    <a:lumOff val="5000"/>
                  </a:schemeClr>
                </a:solidFill>
                <a:latin typeface="Arial" panose="020B0604020202020204" pitchFamily="34" charset="0"/>
                <a:cs typeface="Arial" panose="020B0604020202020204" pitchFamily="34" charset="0"/>
              </a:rPr>
              <a:t>Multiplicidade de atividades realizadas simultaneamente: </a:t>
            </a:r>
            <a:r>
              <a:rPr lang="pt-BR" sz="2000" i="1" dirty="0">
                <a:solidFill>
                  <a:schemeClr val="tx1">
                    <a:lumMod val="95000"/>
                    <a:lumOff val="5000"/>
                  </a:schemeClr>
                </a:solidFill>
                <a:latin typeface="Arial" panose="020B0604020202020204" pitchFamily="34" charset="0"/>
                <a:cs typeface="Arial" panose="020B0604020202020204" pitchFamily="34" charset="0"/>
              </a:rPr>
              <a:t>Produção de petróleo, Geração de Energia, Movimentação de Cargas, Manutenção (mecânica, elétrica, solda etc.), serviços de hotelaria (cozinha, refeitório, lavanderia) entre outras;</a:t>
            </a:r>
            <a:endParaRPr lang="pt-BR" sz="2000" i="1" dirty="0">
              <a:solidFill>
                <a:schemeClr val="tx1">
                  <a:lumMod val="95000"/>
                  <a:lumOff val="5000"/>
                </a:schemeClr>
              </a:solidFill>
              <a:latin typeface="Arial" panose="020B0604020202020204" pitchFamily="34" charset="0"/>
              <a:cs typeface="Arial" panose="020B0604020202020204" pitchFamily="34" charset="0"/>
            </a:endParaRPr>
          </a:p>
          <a:p>
            <a:pPr algn="just">
              <a:spcBef>
                <a:spcPts val="1200"/>
              </a:spcBef>
              <a:buClr>
                <a:srgbClr val="FF0000"/>
              </a:buClr>
              <a:buFont typeface="Wingdings" panose="05000000000000000000" pitchFamily="2" charset="2"/>
              <a:buChar char="Ø"/>
            </a:pPr>
            <a:r>
              <a:rPr lang="pt-BR" sz="2000" b="1" i="1" dirty="0">
                <a:solidFill>
                  <a:schemeClr val="tx1">
                    <a:lumMod val="95000"/>
                    <a:lumOff val="5000"/>
                  </a:schemeClr>
                </a:solidFill>
                <a:latin typeface="Arial" panose="020B0604020202020204" pitchFamily="34" charset="0"/>
                <a:cs typeface="Arial" panose="020B0604020202020204" pitchFamily="34" charset="0"/>
              </a:rPr>
              <a:t>Manipulação de produtos perigosos: </a:t>
            </a:r>
            <a:r>
              <a:rPr lang="pt-BR" sz="2000" i="1" dirty="0">
                <a:solidFill>
                  <a:schemeClr val="tx1">
                    <a:lumMod val="95000"/>
                    <a:lumOff val="5000"/>
                  </a:schemeClr>
                </a:solidFill>
                <a:latin typeface="Arial" panose="020B0604020202020204" pitchFamily="34" charset="0"/>
                <a:cs typeface="Arial" panose="020B0604020202020204" pitchFamily="34" charset="0"/>
              </a:rPr>
              <a:t>petróleo bruto, solventes, tintas, gases explosivos etc.;</a:t>
            </a:r>
            <a:endParaRPr lang="pt-BR" sz="2000" i="1" dirty="0">
              <a:solidFill>
                <a:schemeClr val="tx1">
                  <a:lumMod val="95000"/>
                  <a:lumOff val="5000"/>
                </a:schemeClr>
              </a:solidFill>
              <a:latin typeface="Arial" panose="020B0604020202020204" pitchFamily="34" charset="0"/>
              <a:cs typeface="Arial" panose="020B0604020202020204" pitchFamily="34" charset="0"/>
            </a:endParaRPr>
          </a:p>
          <a:p>
            <a:pPr algn="just">
              <a:spcBef>
                <a:spcPts val="1200"/>
              </a:spcBef>
              <a:buClr>
                <a:srgbClr val="FF0000"/>
              </a:buClr>
              <a:buFont typeface="Wingdings" panose="05000000000000000000" pitchFamily="2" charset="2"/>
              <a:buChar char="Ø"/>
            </a:pPr>
            <a:r>
              <a:rPr lang="pt-BR" sz="2000" b="1" i="1" dirty="0">
                <a:solidFill>
                  <a:schemeClr val="tx1">
                    <a:lumMod val="95000"/>
                    <a:lumOff val="5000"/>
                  </a:schemeClr>
                </a:solidFill>
                <a:latin typeface="Arial" panose="020B0604020202020204" pitchFamily="34" charset="0"/>
                <a:cs typeface="Arial" panose="020B0604020202020204" pitchFamily="34" charset="0"/>
              </a:rPr>
              <a:t>Consequências severas: </a:t>
            </a:r>
            <a:r>
              <a:rPr lang="pt-BR" sz="2000" i="1" dirty="0">
                <a:solidFill>
                  <a:schemeClr val="tx1">
                    <a:lumMod val="95000"/>
                    <a:lumOff val="5000"/>
                  </a:schemeClr>
                </a:solidFill>
                <a:latin typeface="Arial" panose="020B0604020202020204" pitchFamily="34" charset="0"/>
                <a:cs typeface="Arial" panose="020B0604020202020204" pitchFamily="34" charset="0"/>
              </a:rPr>
              <a:t>Incêndios, explosões, contaminação por vias aéreas, acidentes pessoais em geral. </a:t>
            </a:r>
            <a:endParaRPr lang="pt-BR" sz="2000" i="1"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5" name="Imagem 4"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380312" y="5805264"/>
            <a:ext cx="1019315" cy="445686"/>
          </a:xfrm>
          <a:prstGeom prst="rect">
            <a:avLst/>
          </a:prstGeom>
          <a:ln>
            <a:noFill/>
          </a:ln>
          <a:effectLst>
            <a:outerShdw blurRad="190500" algn="tl" rotWithShape="0">
              <a:srgbClr val="000000">
                <a:alpha val="70000"/>
              </a:srgbClr>
            </a:outerShdw>
          </a:effectLst>
        </p:spPr>
      </p:pic>
      <p:sp>
        <p:nvSpPr>
          <p:cNvPr id="7" name="Espaço Reservado para Número de Slide 6"/>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9928"/>
            <a:ext cx="9144000" cy="490066"/>
          </a:xfrm>
        </p:spPr>
        <p:txBody>
          <a:bodyPr>
            <a:noAutofit/>
          </a:bodyPr>
          <a:lstStyle/>
          <a:p>
            <a:pPr algn="ctr"/>
            <a:r>
              <a:rPr lang="pt-BR" sz="2400" b="1" i="1" dirty="0">
                <a:solidFill>
                  <a:srgbClr val="FF0000"/>
                </a:solidFill>
                <a:latin typeface="Arial Black" panose="020B0A04020102020204" pitchFamily="34" charset="0"/>
              </a:rPr>
              <a:t>ACIDENTES HISTÓRICOS</a:t>
            </a:r>
            <a:endParaRPr lang="pt-BR" sz="2400" i="1" dirty="0">
              <a:solidFill>
                <a:srgbClr val="FF0000"/>
              </a:solidFill>
              <a:latin typeface="Arial Black" panose="020B0A04020102020204" pitchFamily="34" charset="0"/>
            </a:endParaRPr>
          </a:p>
        </p:txBody>
      </p:sp>
      <p:sp>
        <p:nvSpPr>
          <p:cNvPr id="4" name="Espaço Reservado para Conteúdo 3"/>
          <p:cNvSpPr>
            <a:spLocks noGrp="1"/>
          </p:cNvSpPr>
          <p:nvPr>
            <p:ph sz="half" idx="1"/>
          </p:nvPr>
        </p:nvSpPr>
        <p:spPr>
          <a:xfrm>
            <a:off x="216621" y="884155"/>
            <a:ext cx="4427387" cy="5020012"/>
          </a:xfrm>
          <a:noFill/>
          <a:ln>
            <a:noFill/>
          </a:ln>
        </p:spPr>
        <p:txBody>
          <a:bodyPr>
            <a:normAutofit/>
          </a:bodyPr>
          <a:lstStyle/>
          <a:p>
            <a:pPr marL="0" indent="0" algn="ctr">
              <a:buNone/>
            </a:pPr>
            <a:r>
              <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Piper Alpha (1988</a:t>
            </a:r>
            <a:r>
              <a:rPr lang="pt-BR" sz="1800" b="1" i="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pt-BR" sz="1800" b="1" i="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endPar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just">
              <a:buNone/>
            </a:pPr>
            <a:r>
              <a:rPr lang="pt-BR" sz="1800" i="1" dirty="0">
                <a:latin typeface="Arial" panose="020B0604020202020204" pitchFamily="34" charset="0"/>
                <a:cs typeface="Arial" panose="020B0604020202020204" pitchFamily="34" charset="0"/>
              </a:rPr>
              <a:t>O Acidente na Piper Alpha foi um dos mais famosos desastres ocorridos em plataformas de petróleo. A Piper operava no Mar do Norte, a mais de 220 quilômetros da costa da Escócia. Tudo aconteceu quando um vazamento de condensado de gás natural incendiou-se e causou uma grande explosão; uma segunda explosão, gerada pelo contínuo fornecimento de gás, engolfou então toda a plataforma.</a:t>
            </a:r>
            <a:endParaRPr lang="pt-BR" sz="1800" i="1" dirty="0">
              <a:latin typeface="Arial" panose="020B0604020202020204" pitchFamily="34" charset="0"/>
              <a:cs typeface="Arial" panose="020B0604020202020204" pitchFamily="34" charset="0"/>
            </a:endParaRPr>
          </a:p>
          <a:p>
            <a:pPr marL="0" indent="0" algn="just">
              <a:buNone/>
            </a:pPr>
            <a:r>
              <a:rPr lang="pt-BR" sz="1800" i="1" dirty="0">
                <a:latin typeface="Arial" panose="020B0604020202020204" pitchFamily="34" charset="0"/>
                <a:cs typeface="Arial" panose="020B0604020202020204" pitchFamily="34" charset="0"/>
              </a:rPr>
              <a:t>O resultado: 167 pessoas morreram, a maioria sufocada pela fumaça, e apenas 62 trabalhadores sobreviveram.</a:t>
            </a:r>
            <a:endParaRPr lang="pt-BR" sz="1800" i="1" dirty="0">
              <a:latin typeface="Arial" panose="020B0604020202020204" pitchFamily="34" charset="0"/>
              <a:cs typeface="Arial" panose="020B0604020202020204" pitchFamily="34" charset="0"/>
            </a:endParaRPr>
          </a:p>
        </p:txBody>
      </p:sp>
      <p:pic>
        <p:nvPicPr>
          <p:cNvPr id="19460" name="Picture 4" descr="Piper Alpha 1988 - Incident Summary - Process Safety Integrit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95936" y="1415082"/>
            <a:ext cx="4827256" cy="3958158"/>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pic>
        <p:nvPicPr>
          <p:cNvPr id="7" name="Imagem 6"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624693" y="6403116"/>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ítulo 1"/>
          <p:cNvSpPr>
            <a:spLocks noGrp="1"/>
          </p:cNvSpPr>
          <p:nvPr>
            <p:ph type="title"/>
          </p:nvPr>
        </p:nvSpPr>
        <p:spPr>
          <a:xfrm>
            <a:off x="-1524000" y="137104"/>
            <a:ext cx="12192000" cy="490066"/>
          </a:xfrm>
        </p:spPr>
        <p:txBody>
          <a:bodyPr>
            <a:noAutofit/>
          </a:bodyPr>
          <a:lstStyle/>
          <a:p>
            <a:pPr algn="ctr"/>
            <a:r>
              <a:rPr lang="pt-BR" sz="2400" b="1" i="1" dirty="0">
                <a:solidFill>
                  <a:srgbClr val="FF0000"/>
                </a:solidFill>
                <a:latin typeface="Arial Black" panose="020B0A04020102020204" pitchFamily="34" charset="0"/>
              </a:rPr>
              <a:t>ACIDENTES HISTÓRICOS</a:t>
            </a:r>
            <a:endParaRPr lang="pt-BR" sz="2400" i="1" dirty="0">
              <a:solidFill>
                <a:srgbClr val="FF0000"/>
              </a:solidFill>
              <a:latin typeface="Arial Black" panose="020B0A04020102020204" pitchFamily="34" charset="0"/>
            </a:endParaRPr>
          </a:p>
        </p:txBody>
      </p:sp>
      <p:sp>
        <p:nvSpPr>
          <p:cNvPr id="3" name="Espaço Reservado para Conteúdo 2"/>
          <p:cNvSpPr>
            <a:spLocks noGrp="1"/>
          </p:cNvSpPr>
          <p:nvPr>
            <p:ph sz="half" idx="1"/>
          </p:nvPr>
        </p:nvSpPr>
        <p:spPr>
          <a:xfrm>
            <a:off x="316982" y="775129"/>
            <a:ext cx="3894978" cy="5069160"/>
          </a:xfrm>
        </p:spPr>
        <p:txBody>
          <a:bodyPr>
            <a:normAutofit/>
          </a:bodyPr>
          <a:lstStyle/>
          <a:p>
            <a:pPr marL="0" indent="0" algn="ctr">
              <a:buNone/>
            </a:pPr>
            <a:r>
              <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Enchova (1984)</a:t>
            </a:r>
            <a:endPar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just">
              <a:buNone/>
            </a:pPr>
            <a:endParaRPr lang="pt-BR" sz="1800" b="1" i="1" dirty="0">
              <a:latin typeface="Arial" panose="020B0604020202020204" pitchFamily="34" charset="0"/>
              <a:cs typeface="Arial" panose="020B0604020202020204" pitchFamily="34" charset="0"/>
            </a:endParaRPr>
          </a:p>
          <a:p>
            <a:pPr marL="0" indent="0" algn="just">
              <a:buNone/>
            </a:pPr>
            <a:r>
              <a:rPr lang="pt-BR" sz="1800" i="1" dirty="0">
                <a:latin typeface="Arial" panose="020B0604020202020204" pitchFamily="34" charset="0"/>
                <a:cs typeface="Arial" panose="020B0604020202020204" pitchFamily="34" charset="0"/>
              </a:rPr>
              <a:t>O acidente na Bacia de Campos deixou 37 mortos e 23 feridos. A perfuração de um poço de petróleo provocou uma explosão seguida de um grande incêndio; quando um dos cabos de aço da baleeira na qual alguns trabalhadores tentavam escapar ficou preso, o outro se rompeu e a embarcação despencou de 30 metros de altura.</a:t>
            </a:r>
            <a:endParaRPr lang="pt-BR" sz="1800" i="1" dirty="0">
              <a:latin typeface="Arial" panose="020B0604020202020204" pitchFamily="34" charset="0"/>
              <a:cs typeface="Arial" panose="020B0604020202020204" pitchFamily="34" charset="0"/>
            </a:endParaRPr>
          </a:p>
        </p:txBody>
      </p:sp>
      <p:pic>
        <p:nvPicPr>
          <p:cNvPr id="20482" name="Picture 2" descr="Acidentes - Blow Out - Prevenção e Seguranç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47864" y="1340768"/>
            <a:ext cx="5384114" cy="3575053"/>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pic>
        <p:nvPicPr>
          <p:cNvPr id="9" name="Imagem 8"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559441" y="6335044"/>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m 5"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3261224" y="6290921"/>
            <a:ext cx="1019315" cy="445686"/>
          </a:xfrm>
          <a:prstGeom prst="rect">
            <a:avLst/>
          </a:prstGeom>
          <a:ln>
            <a:noFill/>
          </a:ln>
          <a:effectLst>
            <a:outerShdw blurRad="190500" algn="tl" rotWithShape="0">
              <a:srgbClr val="000000">
                <a:alpha val="70000"/>
              </a:srgbClr>
            </a:outerShdw>
          </a:effectLst>
        </p:spPr>
      </p:pic>
      <p:sp>
        <p:nvSpPr>
          <p:cNvPr id="10" name="Título 1"/>
          <p:cNvSpPr>
            <a:spLocks noGrp="1"/>
          </p:cNvSpPr>
          <p:nvPr>
            <p:ph type="title"/>
          </p:nvPr>
        </p:nvSpPr>
        <p:spPr>
          <a:xfrm>
            <a:off x="-1524000" y="137104"/>
            <a:ext cx="12192000" cy="490066"/>
          </a:xfrm>
        </p:spPr>
        <p:txBody>
          <a:bodyPr>
            <a:noAutofit/>
          </a:bodyPr>
          <a:lstStyle/>
          <a:p>
            <a:pPr algn="ctr"/>
            <a:r>
              <a:rPr lang="pt-BR" sz="2400" b="1" i="1" dirty="0">
                <a:solidFill>
                  <a:srgbClr val="FF0000"/>
                </a:solidFill>
                <a:latin typeface="Arial Black" panose="020B0A04020102020204" pitchFamily="34" charset="0"/>
              </a:rPr>
              <a:t>ACIDENTES HISTÓRICOS</a:t>
            </a:r>
            <a:endParaRPr lang="pt-BR" sz="2400" i="1" dirty="0">
              <a:solidFill>
                <a:srgbClr val="FF0000"/>
              </a:solidFill>
              <a:latin typeface="Arial Black" panose="020B0A04020102020204" pitchFamily="34" charset="0"/>
            </a:endParaRPr>
          </a:p>
        </p:txBody>
      </p:sp>
      <p:sp>
        <p:nvSpPr>
          <p:cNvPr id="12" name="Espaço Reservado para Conteúdo 2"/>
          <p:cNvSpPr>
            <a:spLocks noGrp="1"/>
          </p:cNvSpPr>
          <p:nvPr>
            <p:ph sz="half" idx="1"/>
          </p:nvPr>
        </p:nvSpPr>
        <p:spPr>
          <a:xfrm>
            <a:off x="323528" y="908720"/>
            <a:ext cx="3960440" cy="4752528"/>
          </a:xfrm>
          <a:noFill/>
          <a:ln>
            <a:noFill/>
          </a:ln>
        </p:spPr>
        <p:txBody>
          <a:bodyPr>
            <a:noAutofit/>
          </a:bodyPr>
          <a:lstStyle/>
          <a:p>
            <a:pPr marL="0" indent="0" algn="ctr">
              <a:buNone/>
            </a:pPr>
            <a:r>
              <a:rPr lang="pt-BR" sz="1800" b="1" i="1"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Deepwater</a:t>
            </a:r>
            <a:r>
              <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pt-BR" sz="1800" b="1" i="1"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Horizon</a:t>
            </a:r>
            <a:r>
              <a:rPr lang="pt-BR" sz="18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(2010</a:t>
            </a:r>
            <a:r>
              <a:rPr lang="pt-BR" sz="1800" b="1" i="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pt-BR" sz="1800" b="1" i="1"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pPr>
            <a:endParaRPr lang="pt-BR" sz="1800" b="1" i="1" dirty="0">
              <a:latin typeface="Arial" panose="020B0604020202020204" pitchFamily="34" charset="0"/>
              <a:cs typeface="Arial" panose="020B0604020202020204" pitchFamily="34" charset="0"/>
            </a:endParaRPr>
          </a:p>
          <a:p>
            <a:pPr marL="0" indent="0" algn="just">
              <a:buNone/>
            </a:pPr>
            <a:r>
              <a:rPr lang="pt-BR" sz="1800" i="1" dirty="0">
                <a:latin typeface="Arial" panose="020B0604020202020204" pitchFamily="34" charset="0"/>
                <a:cs typeface="Arial" panose="020B0604020202020204" pitchFamily="34" charset="0"/>
              </a:rPr>
              <a:t>O desastre ocorrido no Golfo do México foi o segundo maior na história de acidentes petrolíferos. Sendo considerado o maior dos desastres acidentais em termos de liberação de petróleo. Onze trabalhadores morreram de 126 que estavam à bordo, a plataforma afundou menos de 48 horas depois. Por uma falha no sistema de segurança, a tampa do poço onde era extraído o petróleo ficou aberta. Ao todo, 206 milhões de galões foram liberados na água.</a:t>
            </a:r>
            <a:endParaRPr lang="pt-BR" sz="1800" i="1" dirty="0">
              <a:latin typeface="Arial" panose="020B0604020202020204" pitchFamily="34" charset="0"/>
              <a:cs typeface="Arial" panose="020B0604020202020204" pitchFamily="34" charset="0"/>
            </a:endParaRPr>
          </a:p>
        </p:txBody>
      </p:sp>
      <p:pic>
        <p:nvPicPr>
          <p:cNvPr id="13" name="Picture 2" descr="Acidente da Plataforma Deepwater Horizon (2010). Fonte: Lustgarten, 2012.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468982"/>
            <a:ext cx="5301607" cy="3978962"/>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3" name="Espaço Reservado para Número de Slide 2"/>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2305615"/>
            <a:ext cx="3923928" cy="2246769"/>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3 – SUBSTÂNCIAS COMBUSTÍVEIS E INFLAMÁVEIS PRESENTES A BORDO</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22530" name="Picture 2" descr="NR-37: Segurança e Saúde em Plataformas de Petróleo - Radioproteção na  Prátic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23928" y="0"/>
            <a:ext cx="522007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020272" y="4437112"/>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Imagem 15"/>
          <p:cNvPicPr>
            <a:picLocks noChangeAspect="1"/>
          </p:cNvPicPr>
          <p:nvPr/>
        </p:nvPicPr>
        <p:blipFill>
          <a:blip r:embed="rId1">
            <a:extLst>
              <a:ext uri="{28A0092B-C50C-407E-A947-70E740481C1C}">
                <a14:useLocalDpi xmlns:a14="http://schemas.microsoft.com/office/drawing/2010/main" val="0"/>
              </a:ext>
            </a:extLst>
          </a:blip>
          <a:srcRect b="33681"/>
          <a:stretch>
            <a:fillRect/>
          </a:stretch>
        </p:blipFill>
        <p:spPr bwMode="auto">
          <a:xfrm flipH="1">
            <a:off x="6066547" y="3206048"/>
            <a:ext cx="3160469" cy="365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ítulo 1"/>
          <p:cNvSpPr>
            <a:spLocks noGrp="1"/>
          </p:cNvSpPr>
          <p:nvPr>
            <p:ph type="title"/>
          </p:nvPr>
        </p:nvSpPr>
        <p:spPr>
          <a:xfrm>
            <a:off x="0" y="30529"/>
            <a:ext cx="9144000" cy="710952"/>
          </a:xfrm>
        </p:spPr>
        <p:txBody>
          <a:bodyPr>
            <a:noAutofit/>
          </a:bodyPr>
          <a:lstStyle/>
          <a:p>
            <a:r>
              <a:rPr lang="pt-BR" sz="2400" b="1" i="1" dirty="0">
                <a:solidFill>
                  <a:srgbClr val="FF0000"/>
                </a:solidFill>
                <a:latin typeface="Arial Black" panose="020B0A04020102020204" pitchFamily="34" charset="0"/>
                <a:cs typeface="Arial" panose="020B0604020202020204" pitchFamily="34" charset="0"/>
              </a:rPr>
              <a:t>SUBSTÂNCIAS COMBUSTÍVEIS E INFLAMÁVEIS</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7" name="Imagem 6"/>
          <p:cNvPicPr>
            <a:picLocks noChangeAspect="1"/>
          </p:cNvPicPr>
          <p:nvPr/>
        </p:nvPicPr>
        <p:blipFill>
          <a:blip r:embed="rId2"/>
          <a:stretch>
            <a:fillRect/>
          </a:stretch>
        </p:blipFill>
        <p:spPr>
          <a:xfrm>
            <a:off x="0" y="641321"/>
            <a:ext cx="7241691" cy="4428004"/>
          </a:xfrm>
          <a:prstGeom prst="rect">
            <a:avLst/>
          </a:prstGeom>
        </p:spPr>
      </p:pic>
      <p:sp>
        <p:nvSpPr>
          <p:cNvPr id="8" name="Retângulo 7"/>
          <p:cNvSpPr/>
          <p:nvPr/>
        </p:nvSpPr>
        <p:spPr>
          <a:xfrm>
            <a:off x="179513" y="815375"/>
            <a:ext cx="6840760" cy="3513269"/>
          </a:xfrm>
          <a:prstGeom prst="rect">
            <a:avLst/>
          </a:prstGeom>
        </p:spPr>
        <p:txBody>
          <a:bodyPr wrap="square">
            <a:spAutoFit/>
          </a:bodyPr>
          <a:lstStyle/>
          <a:p>
            <a:pPr algn="just">
              <a:lnSpc>
                <a:spcPct val="114000"/>
              </a:lnSpc>
            </a:pPr>
            <a:r>
              <a:rPr lang="pt-BR" sz="1500" i="1" dirty="0">
                <a:solidFill>
                  <a:schemeClr val="bg1"/>
                </a:solidFill>
                <a:latin typeface="Arial" panose="020B0604020202020204" pitchFamily="34" charset="0"/>
                <a:cs typeface="Arial" panose="020B0604020202020204" pitchFamily="34" charset="0"/>
              </a:rPr>
              <a:t>Os líquidos inflamáveis e combustíveis são os protagonistas da NR-20, a qual estabelece os requisitos mínimos para gestão da segurança e saúde provenientes das atividades de extração, produção, armazenamento, transferência, manuseio e manipulação destes agentes.</a:t>
            </a: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r>
              <a:rPr lang="pt-BR" sz="1500" i="1" dirty="0">
                <a:solidFill>
                  <a:schemeClr val="bg1"/>
                </a:solidFill>
                <a:latin typeface="Arial" panose="020B0604020202020204" pitchFamily="34" charset="0"/>
                <a:cs typeface="Arial" panose="020B0604020202020204" pitchFamily="34" charset="0"/>
              </a:rPr>
              <a:t>A principal referência para caracterizar um líquido como </a:t>
            </a:r>
            <a:r>
              <a:rPr lang="pt-BR" sz="1500" b="1" i="1" dirty="0">
                <a:solidFill>
                  <a:srgbClr val="FDC72F"/>
                </a:solidFill>
                <a:latin typeface="Arial" panose="020B0604020202020204" pitchFamily="34" charset="0"/>
                <a:cs typeface="Arial" panose="020B0604020202020204" pitchFamily="34" charset="0"/>
              </a:rPr>
              <a:t>INFLAMÁVEL </a:t>
            </a:r>
            <a:r>
              <a:rPr lang="pt-BR" sz="1500" i="1" dirty="0">
                <a:solidFill>
                  <a:schemeClr val="bg1"/>
                </a:solidFill>
                <a:latin typeface="Arial" panose="020B0604020202020204" pitchFamily="34" charset="0"/>
                <a:cs typeface="Arial" panose="020B0604020202020204" pitchFamily="34" charset="0"/>
              </a:rPr>
              <a:t>e </a:t>
            </a:r>
            <a:r>
              <a:rPr lang="pt-BR" sz="1500" b="1" i="1" dirty="0">
                <a:solidFill>
                  <a:srgbClr val="FDC72F"/>
                </a:solidFill>
                <a:latin typeface="Arial" panose="020B0604020202020204" pitchFamily="34" charset="0"/>
                <a:cs typeface="Arial" panose="020B0604020202020204" pitchFamily="34" charset="0"/>
              </a:rPr>
              <a:t>COMBUSTÍVEL </a:t>
            </a:r>
            <a:r>
              <a:rPr lang="pt-BR" sz="1500" i="1" dirty="0">
                <a:solidFill>
                  <a:schemeClr val="bg1"/>
                </a:solidFill>
                <a:latin typeface="Arial" panose="020B0604020202020204" pitchFamily="34" charset="0"/>
                <a:cs typeface="Arial" panose="020B0604020202020204" pitchFamily="34" charset="0"/>
              </a:rPr>
              <a:t>é o ponto de fulgor (PF). </a:t>
            </a: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r>
              <a:rPr lang="pt-BR" sz="1500" i="1" dirty="0">
                <a:solidFill>
                  <a:schemeClr val="bg1"/>
                </a:solidFill>
                <a:latin typeface="Arial" panose="020B0604020202020204" pitchFamily="34" charset="0"/>
                <a:cs typeface="Arial" panose="020B0604020202020204" pitchFamily="34" charset="0"/>
              </a:rPr>
              <a:t>Segundo a NR-20 eles são definidos desta forma:</a:t>
            </a: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r>
              <a:rPr lang="pt-BR" sz="1500" b="1" i="1" dirty="0">
                <a:solidFill>
                  <a:srgbClr val="FDC72F"/>
                </a:solidFill>
                <a:latin typeface="Arial" panose="020B0604020202020204" pitchFamily="34" charset="0"/>
                <a:cs typeface="Arial" panose="020B0604020202020204" pitchFamily="34" charset="0"/>
              </a:rPr>
              <a:t>LÍQUIDO INFLAMÁVEL: </a:t>
            </a:r>
            <a:r>
              <a:rPr lang="pt-BR" sz="1500" i="1" dirty="0">
                <a:solidFill>
                  <a:schemeClr val="bg1"/>
                </a:solidFill>
                <a:latin typeface="Arial" panose="020B0604020202020204" pitchFamily="34" charset="0"/>
                <a:cs typeface="Arial" panose="020B0604020202020204" pitchFamily="34" charset="0"/>
              </a:rPr>
              <a:t>São líquidos que possuem ponto de fulgor ≤ 60º </a:t>
            </a:r>
            <a:r>
              <a:rPr lang="pt-BR" sz="1500" i="1" dirty="0">
                <a:solidFill>
                  <a:schemeClr val="bg1"/>
                </a:solidFill>
                <a:latin typeface="Arial" panose="020B0604020202020204" pitchFamily="34" charset="0"/>
                <a:cs typeface="Arial" panose="020B0604020202020204" pitchFamily="34" charset="0"/>
              </a:rPr>
              <a:t>c</a:t>
            </a:r>
            <a:r>
              <a:rPr lang="pt-BR" sz="1500" i="1" dirty="0" smtClean="0">
                <a:solidFill>
                  <a:schemeClr val="bg1"/>
                </a:solidFill>
                <a:latin typeface="Arial" panose="020B0604020202020204" pitchFamily="34" charset="0"/>
                <a:cs typeface="Arial" panose="020B0604020202020204" pitchFamily="34" charset="0"/>
              </a:rPr>
              <a:t>.</a:t>
            </a:r>
            <a:endParaRPr lang="pt-BR" sz="1500" i="1" dirty="0">
              <a:solidFill>
                <a:schemeClr val="bg1"/>
              </a:solidFill>
              <a:latin typeface="Arial" panose="020B0604020202020204" pitchFamily="34" charset="0"/>
              <a:cs typeface="Arial" panose="020B0604020202020204" pitchFamily="34" charset="0"/>
            </a:endParaRPr>
          </a:p>
          <a:p>
            <a:pPr algn="ctr">
              <a:lnSpc>
                <a:spcPct val="114000"/>
              </a:lnSpc>
            </a:pPr>
            <a:endParaRPr lang="pt-BR" sz="1500" i="1" dirty="0">
              <a:solidFill>
                <a:schemeClr val="bg1"/>
              </a:solidFill>
              <a:latin typeface="Arial" panose="020B0604020202020204" pitchFamily="34" charset="0"/>
              <a:cs typeface="Arial" panose="020B0604020202020204" pitchFamily="34" charset="0"/>
            </a:endParaRPr>
          </a:p>
          <a:p>
            <a:pPr algn="just">
              <a:lnSpc>
                <a:spcPct val="114000"/>
              </a:lnSpc>
            </a:pPr>
            <a:r>
              <a:rPr lang="pt-BR" sz="1500" b="1" i="1" dirty="0">
                <a:solidFill>
                  <a:srgbClr val="FDC72F"/>
                </a:solidFill>
                <a:latin typeface="Arial" panose="020B0604020202020204" pitchFamily="34" charset="0"/>
                <a:cs typeface="Arial" panose="020B0604020202020204" pitchFamily="34" charset="0"/>
              </a:rPr>
              <a:t>LÍQUIDO COMBUSTÍVEL: </a:t>
            </a:r>
            <a:r>
              <a:rPr lang="pt-BR" sz="1500" i="1" dirty="0">
                <a:solidFill>
                  <a:schemeClr val="bg1"/>
                </a:solidFill>
                <a:latin typeface="Arial" panose="020B0604020202020204" pitchFamily="34" charset="0"/>
                <a:cs typeface="Arial" panose="020B0604020202020204" pitchFamily="34" charset="0"/>
              </a:rPr>
              <a:t>São líquidos com ponto de fulgor &gt; 60º </a:t>
            </a:r>
            <a:r>
              <a:rPr lang="pt-BR" sz="1500" i="1" dirty="0" smtClean="0">
                <a:solidFill>
                  <a:schemeClr val="bg1"/>
                </a:solidFill>
                <a:latin typeface="Arial" panose="020B0604020202020204" pitchFamily="34" charset="0"/>
                <a:cs typeface="Arial" panose="020B0604020202020204" pitchFamily="34" charset="0"/>
              </a:rPr>
              <a:t>c </a:t>
            </a:r>
            <a:r>
              <a:rPr lang="pt-BR" sz="1500" i="1" dirty="0">
                <a:solidFill>
                  <a:schemeClr val="bg1"/>
                </a:solidFill>
                <a:latin typeface="Arial" panose="020B0604020202020204" pitchFamily="34" charset="0"/>
                <a:cs typeface="Arial" panose="020B0604020202020204" pitchFamily="34" charset="0"/>
              </a:rPr>
              <a:t>e ≤ 93º </a:t>
            </a:r>
            <a:r>
              <a:rPr lang="pt-BR" sz="1500" i="1" dirty="0" smtClean="0">
                <a:solidFill>
                  <a:schemeClr val="bg1"/>
                </a:solidFill>
                <a:latin typeface="Arial" panose="020B0604020202020204" pitchFamily="34" charset="0"/>
                <a:cs typeface="Arial" panose="020B0604020202020204" pitchFamily="34" charset="0"/>
              </a:rPr>
              <a:t>c.</a:t>
            </a:r>
            <a:endParaRPr lang="pt-BR" sz="1500" i="1" dirty="0">
              <a:solidFill>
                <a:schemeClr val="bg1"/>
              </a:solidFill>
              <a:latin typeface="Arial" panose="020B0604020202020204" pitchFamily="34" charset="0"/>
              <a:cs typeface="Arial" panose="020B0604020202020204" pitchFamily="34" charset="0"/>
            </a:endParaRPr>
          </a:p>
        </p:txBody>
      </p:sp>
      <p:pic>
        <p:nvPicPr>
          <p:cNvPr id="6" name="Imagem 5"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2843808" y="5611153"/>
            <a:ext cx="1019315" cy="445686"/>
          </a:xfrm>
          <a:prstGeom prst="rect">
            <a:avLst/>
          </a:prstGeom>
          <a:ln>
            <a:noFill/>
          </a:ln>
          <a:effectLst>
            <a:outerShdw blurRad="190500" algn="tl" rotWithShape="0">
              <a:srgbClr val="000000">
                <a:alpha val="70000"/>
              </a:srgbClr>
            </a:outerShdw>
          </a:effectLst>
        </p:spPr>
      </p:pic>
      <p:pic>
        <p:nvPicPr>
          <p:cNvPr id="17" name="Imagem 16" descr="LOGO PROJETO_COREL.jpg"/>
          <p:cNvPicPr>
            <a:picLocks noChangeAspect="1"/>
          </p:cNvPicPr>
          <p:nvPr/>
        </p:nvPicPr>
        <p:blipFill>
          <a:blip r:embed="rId3"/>
          <a:srcRect b="22196"/>
          <a:stretch>
            <a:fillRect/>
          </a:stretch>
        </p:blipFill>
        <p:spPr>
          <a:xfrm>
            <a:off x="7654382" y="3374111"/>
            <a:ext cx="519369" cy="227089"/>
          </a:xfrm>
          <a:prstGeom prst="rect">
            <a:avLst/>
          </a:prstGeom>
          <a:effectLst>
            <a:outerShdw blurRad="50800" dist="50800" dir="5400000" algn="ctr" rotWithShape="0">
              <a:schemeClr val="bg2"/>
            </a:outerShdw>
          </a:effectLst>
        </p:spPr>
      </p:pic>
      <p:pic>
        <p:nvPicPr>
          <p:cNvPr id="18" name="Imagem 17" descr="LOGO PROJETO_COREL.jpg"/>
          <p:cNvPicPr>
            <a:picLocks noChangeAspect="1"/>
          </p:cNvPicPr>
          <p:nvPr/>
        </p:nvPicPr>
        <p:blipFill>
          <a:blip r:embed="rId3"/>
          <a:srcRect b="22196"/>
          <a:stretch>
            <a:fillRect/>
          </a:stretch>
        </p:blipFill>
        <p:spPr>
          <a:xfrm>
            <a:off x="7469440" y="5517232"/>
            <a:ext cx="354681" cy="155081"/>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m 10"/>
          <p:cNvPicPr>
            <a:picLocks noChangeAspect="1"/>
          </p:cNvPicPr>
          <p:nvPr/>
        </p:nvPicPr>
        <p:blipFill>
          <a:blip r:embed="rId1"/>
          <a:stretch>
            <a:fillRect/>
          </a:stretch>
        </p:blipFill>
        <p:spPr>
          <a:xfrm>
            <a:off x="13730" y="667587"/>
            <a:ext cx="8280920" cy="5400600"/>
          </a:xfrm>
          <a:prstGeom prst="rect">
            <a:avLst/>
          </a:prstGeom>
        </p:spPr>
      </p:pic>
      <p:sp>
        <p:nvSpPr>
          <p:cNvPr id="3" name="Retângulo 2"/>
          <p:cNvSpPr/>
          <p:nvPr/>
        </p:nvSpPr>
        <p:spPr>
          <a:xfrm>
            <a:off x="278018" y="1089760"/>
            <a:ext cx="7750366" cy="1671291"/>
          </a:xfrm>
          <a:prstGeom prst="rect">
            <a:avLst/>
          </a:prstGeom>
        </p:spPr>
        <p:txBody>
          <a:bodyPr wrap="square">
            <a:spAutoFit/>
          </a:bodyPr>
          <a:lstStyle/>
          <a:p>
            <a:pPr algn="just">
              <a:lnSpc>
                <a:spcPct val="114000"/>
              </a:lnSpc>
            </a:pPr>
            <a:r>
              <a:rPr lang="pt-BR" b="1" i="1" dirty="0">
                <a:solidFill>
                  <a:schemeClr val="bg1"/>
                </a:solidFill>
                <a:latin typeface="Arial" panose="020B0604020202020204" pitchFamily="34" charset="0"/>
                <a:cs typeface="Arial" panose="020B0604020202020204" pitchFamily="34" charset="0"/>
              </a:rPr>
              <a:t>Ponto de fulgor</a:t>
            </a:r>
            <a:r>
              <a:rPr lang="pt-BR" i="1" dirty="0">
                <a:solidFill>
                  <a:schemeClr val="bg1"/>
                </a:solidFill>
                <a:latin typeface="Arial" panose="020B0604020202020204" pitchFamily="34" charset="0"/>
                <a:cs typeface="Arial" panose="020B0604020202020204" pitchFamily="34" charset="0"/>
              </a:rPr>
              <a:t>, ou ponto de Inflamação, é a menor temperatura na qual um combustível liberta vapor em quantidade suficiente para formar uma mistura inflamável por uma fonte externa de calor. </a:t>
            </a:r>
            <a:endParaRPr lang="pt-BR" i="1" dirty="0">
              <a:solidFill>
                <a:schemeClr val="bg1"/>
              </a:solidFill>
              <a:latin typeface="Arial" panose="020B0604020202020204" pitchFamily="34" charset="0"/>
              <a:cs typeface="Arial" panose="020B0604020202020204" pitchFamily="34" charset="0"/>
            </a:endParaRPr>
          </a:p>
          <a:p>
            <a:pPr algn="just">
              <a:lnSpc>
                <a:spcPct val="114000"/>
              </a:lnSpc>
            </a:pPr>
            <a:r>
              <a:rPr lang="pt-BR" i="1" dirty="0">
                <a:solidFill>
                  <a:schemeClr val="bg1"/>
                </a:solidFill>
                <a:latin typeface="Arial" panose="020B0604020202020204" pitchFamily="34" charset="0"/>
                <a:cs typeface="Arial" panose="020B0604020202020204" pitchFamily="34" charset="0"/>
              </a:rPr>
              <a:t>O ponto de fulgor, ou de inflamação, não é suficiente para que a combustão seja mantida.</a:t>
            </a:r>
            <a:endParaRPr lang="pt-BR" i="1" dirty="0">
              <a:solidFill>
                <a:schemeClr val="bg1"/>
              </a:solidFill>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2">
            <a:clrChange>
              <a:clrFrom>
                <a:srgbClr val="FEFEFE"/>
              </a:clrFrom>
              <a:clrTo>
                <a:srgbClr val="FEFEFE">
                  <a:alpha val="0"/>
                </a:srgbClr>
              </a:clrTo>
            </a:clrChange>
            <a:duotone>
              <a:schemeClr val="bg2">
                <a:shade val="45000"/>
                <a:satMod val="135000"/>
              </a:schemeClr>
              <a:prstClr val="white"/>
            </a:duotone>
          </a:blip>
          <a:stretch>
            <a:fillRect/>
          </a:stretch>
        </p:blipFill>
        <p:spPr>
          <a:xfrm>
            <a:off x="624372" y="2925062"/>
            <a:ext cx="5311540" cy="2741718"/>
          </a:xfrm>
          <a:prstGeom prst="rect">
            <a:avLst/>
          </a:prstGeom>
          <a:ln>
            <a:noFill/>
          </a:ln>
          <a:effectLst>
            <a:outerShdw blurRad="190500" algn="tl" rotWithShape="0">
              <a:srgbClr val="000000">
                <a:alpha val="70000"/>
              </a:srgbClr>
            </a:outerShdw>
          </a:effectLst>
        </p:spPr>
      </p:pic>
      <p:pic>
        <p:nvPicPr>
          <p:cNvPr id="12" name="Imagem 11"/>
          <p:cNvPicPr>
            <a:picLocks noChangeAspect="1"/>
          </p:cNvPicPr>
          <p:nvPr/>
        </p:nvPicPr>
        <p:blipFill>
          <a:blip r:embed="rId3">
            <a:extLst>
              <a:ext uri="{28A0092B-C50C-407E-A947-70E740481C1C}">
                <a14:useLocalDpi xmlns:a14="http://schemas.microsoft.com/office/drawing/2010/main" val="0"/>
              </a:ext>
            </a:extLst>
          </a:blip>
          <a:srcRect b="33681"/>
          <a:stretch>
            <a:fillRect/>
          </a:stretch>
        </p:blipFill>
        <p:spPr bwMode="auto">
          <a:xfrm flipH="1">
            <a:off x="6014735" y="3325247"/>
            <a:ext cx="3098152" cy="3579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1"/>
          <p:cNvSpPr>
            <a:spLocks noGrp="1"/>
          </p:cNvSpPr>
          <p:nvPr>
            <p:ph type="title"/>
          </p:nvPr>
        </p:nvSpPr>
        <p:spPr>
          <a:xfrm>
            <a:off x="0" y="89268"/>
            <a:ext cx="9144000" cy="710952"/>
          </a:xfrm>
        </p:spPr>
        <p:txBody>
          <a:bodyPr>
            <a:noAutofit/>
          </a:bodyPr>
          <a:lstStyle/>
          <a:p>
            <a:r>
              <a:rPr lang="pt-BR" sz="2400" b="1" i="1" dirty="0">
                <a:solidFill>
                  <a:srgbClr val="FF0000"/>
                </a:solidFill>
                <a:latin typeface="Arial Black" panose="020B0A04020102020204" pitchFamily="34" charset="0"/>
                <a:cs typeface="Arial" panose="020B0604020202020204" pitchFamily="34" charset="0"/>
              </a:rPr>
              <a:t>SUBSTÂNCIAS COMBUSTÍVEIS E INFLAMÁVEIS</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7" name="Imagem 6"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3643543" y="6329860"/>
            <a:ext cx="1019315" cy="445686"/>
          </a:xfrm>
          <a:prstGeom prst="rect">
            <a:avLst/>
          </a:prstGeom>
          <a:ln>
            <a:noFill/>
          </a:ln>
          <a:effectLst>
            <a:outerShdw blurRad="190500" algn="tl" rotWithShape="0">
              <a:srgbClr val="000000">
                <a:alpha val="70000"/>
              </a:srgbClr>
            </a:outerShdw>
          </a:effectLst>
        </p:spPr>
      </p:pic>
      <p:pic>
        <p:nvPicPr>
          <p:cNvPr id="9" name="Imagem 8" descr="LOGO PROJETO_COREL.jpg"/>
          <p:cNvPicPr>
            <a:picLocks noChangeAspect="1"/>
          </p:cNvPicPr>
          <p:nvPr/>
        </p:nvPicPr>
        <p:blipFill>
          <a:blip r:embed="rId4"/>
          <a:srcRect b="22196"/>
          <a:stretch>
            <a:fillRect/>
          </a:stretch>
        </p:blipFill>
        <p:spPr>
          <a:xfrm>
            <a:off x="7635819" y="3573016"/>
            <a:ext cx="392565" cy="155081"/>
          </a:xfrm>
          <a:prstGeom prst="rect">
            <a:avLst/>
          </a:prstGeom>
          <a:effectLst>
            <a:outerShdw blurRad="50800" dist="50800" dir="5400000" algn="ctr" rotWithShape="0">
              <a:schemeClr val="bg2"/>
            </a:outerShdw>
          </a:effectLst>
        </p:spPr>
      </p:pic>
      <p:pic>
        <p:nvPicPr>
          <p:cNvPr id="10" name="Imagem 9" descr="LOGO PROJETO_COREL.jpg"/>
          <p:cNvPicPr>
            <a:picLocks noChangeAspect="1"/>
          </p:cNvPicPr>
          <p:nvPr/>
        </p:nvPicPr>
        <p:blipFill>
          <a:blip r:embed="rId4"/>
          <a:srcRect b="22196"/>
          <a:stretch>
            <a:fillRect/>
          </a:stretch>
        </p:blipFill>
        <p:spPr>
          <a:xfrm>
            <a:off x="7386470" y="5589240"/>
            <a:ext cx="354681" cy="155081"/>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m 10"/>
          <p:cNvPicPr>
            <a:picLocks noChangeAspect="1"/>
          </p:cNvPicPr>
          <p:nvPr/>
        </p:nvPicPr>
        <p:blipFill>
          <a:blip r:embed="rId1"/>
          <a:stretch>
            <a:fillRect/>
          </a:stretch>
        </p:blipFill>
        <p:spPr>
          <a:xfrm>
            <a:off x="67782" y="728700"/>
            <a:ext cx="8280920" cy="5400600"/>
          </a:xfrm>
          <a:prstGeom prst="rect">
            <a:avLst/>
          </a:prstGeom>
        </p:spPr>
      </p:pic>
      <p:graphicFrame>
        <p:nvGraphicFramePr>
          <p:cNvPr id="7" name="Tabela 6"/>
          <p:cNvGraphicFramePr>
            <a:graphicFrameLocks noGrp="1"/>
          </p:cNvGraphicFramePr>
          <p:nvPr/>
        </p:nvGraphicFramePr>
        <p:xfrm>
          <a:off x="646427" y="1104458"/>
          <a:ext cx="7009456" cy="4649084"/>
        </p:xfrm>
        <a:graphic>
          <a:graphicData uri="http://schemas.openxmlformats.org/drawingml/2006/table">
            <a:tbl>
              <a:tblPr firstRow="1" bandRow="1">
                <a:effectLst>
                  <a:outerShdw blurRad="63500" sx="102000" sy="102000" algn="ctr" rotWithShape="0">
                    <a:prstClr val="black">
                      <a:alpha val="40000"/>
                    </a:prstClr>
                  </a:outerShdw>
                </a:effectLst>
                <a:tableStyleId>{85BE263C-DBD7-4A20-BB59-AAB30ACAA65A}</a:tableStyleId>
              </a:tblPr>
              <a:tblGrid>
                <a:gridCol w="3504728"/>
                <a:gridCol w="3504728"/>
              </a:tblGrid>
              <a:tr h="422644">
                <a:tc>
                  <a:txBody>
                    <a:bodyPr/>
                    <a:lstStyle/>
                    <a:p>
                      <a:pPr algn="ctr"/>
                      <a:r>
                        <a:rPr lang="pt-BR" sz="2000" b="1" i="1" dirty="0">
                          <a:latin typeface="Arial" panose="020B0604020202020204" pitchFamily="34" charset="0"/>
                          <a:cs typeface="Arial" panose="020B0604020202020204" pitchFamily="34" charset="0"/>
                        </a:rPr>
                        <a:t>SUBSTÂNCIA</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PONTO</a:t>
                      </a:r>
                      <a:r>
                        <a:rPr lang="pt-BR" sz="2000" b="1" i="1" baseline="0" dirty="0">
                          <a:latin typeface="Arial" panose="020B0604020202020204" pitchFamily="34" charset="0"/>
                          <a:cs typeface="Arial" panose="020B0604020202020204" pitchFamily="34" charset="0"/>
                        </a:rPr>
                        <a:t> DE FULGOR</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ETANOL (70%)</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16.6°C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GASOLINA</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-43°C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DIESEL</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&gt;62°C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QUEROSENE</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&gt;38°</a:t>
                      </a:r>
                      <a:r>
                        <a:rPr lang="pt-BR" sz="2000" b="1" i="1" baseline="0" dirty="0">
                          <a:latin typeface="Arial" panose="020B0604020202020204" pitchFamily="34" charset="0"/>
                          <a:cs typeface="Arial" panose="020B0604020202020204" pitchFamily="34" charset="0"/>
                        </a:rPr>
                        <a:t> a </a:t>
                      </a:r>
                      <a:r>
                        <a:rPr lang="pt-BR" sz="2000" b="1" i="1" dirty="0">
                          <a:latin typeface="Arial" panose="020B0604020202020204" pitchFamily="34" charset="0"/>
                          <a:cs typeface="Arial" panose="020B0604020202020204" pitchFamily="34" charset="0"/>
                        </a:rPr>
                        <a:t>72°C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QAV</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&gt;60°C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ALCOOL</a:t>
                      </a:r>
                      <a:r>
                        <a:rPr lang="pt-BR" sz="2000" b="1" i="1" baseline="0" dirty="0">
                          <a:latin typeface="Arial" panose="020B0604020202020204" pitchFamily="34" charset="0"/>
                          <a:cs typeface="Arial" panose="020B0604020202020204" pitchFamily="34" charset="0"/>
                        </a:rPr>
                        <a:t> ETÍLICO</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12,6°C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ACETONA</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-20°C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ÓLEO</a:t>
                      </a:r>
                      <a:r>
                        <a:rPr lang="pt-BR" sz="2000" b="1" i="1" baseline="0" dirty="0">
                          <a:latin typeface="Arial" panose="020B0604020202020204" pitchFamily="34" charset="0"/>
                          <a:cs typeface="Arial" panose="020B0604020202020204" pitchFamily="34" charset="0"/>
                        </a:rPr>
                        <a:t> LUBRIFICANTE</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37,7° a</a:t>
                      </a:r>
                      <a:r>
                        <a:rPr lang="pt-BR" sz="2000" b="1" i="1" baseline="0" dirty="0">
                          <a:latin typeface="Arial" panose="020B0604020202020204" pitchFamily="34" charset="0"/>
                          <a:cs typeface="Arial" panose="020B0604020202020204" pitchFamily="34" charset="0"/>
                        </a:rPr>
                        <a:t> 110°C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BENZINA</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-17,7°C</a:t>
                      </a:r>
                      <a:endParaRPr lang="pt-BR" sz="2000" b="1" i="1" dirty="0">
                        <a:latin typeface="Arial" panose="020B0604020202020204" pitchFamily="34" charset="0"/>
                        <a:cs typeface="Arial" panose="020B0604020202020204" pitchFamily="34" charset="0"/>
                      </a:endParaRPr>
                    </a:p>
                  </a:txBody>
                  <a:tcPr/>
                </a:tc>
              </a:tr>
              <a:tr h="422644">
                <a:tc>
                  <a:txBody>
                    <a:bodyPr/>
                    <a:lstStyle/>
                    <a:p>
                      <a:pPr algn="ctr"/>
                      <a:r>
                        <a:rPr lang="pt-BR" sz="2000" b="1" i="1" dirty="0">
                          <a:latin typeface="Arial" panose="020B0604020202020204" pitchFamily="34" charset="0"/>
                          <a:cs typeface="Arial" panose="020B0604020202020204" pitchFamily="34" charset="0"/>
                        </a:rPr>
                        <a:t>PARAFINA</a:t>
                      </a:r>
                      <a:endParaRPr lang="pt-BR" sz="2000" b="1" i="1" dirty="0">
                        <a:latin typeface="Arial" panose="020B0604020202020204" pitchFamily="34" charset="0"/>
                        <a:cs typeface="Arial" panose="020B0604020202020204" pitchFamily="34" charset="0"/>
                      </a:endParaRPr>
                    </a:p>
                  </a:txBody>
                  <a:tcPr/>
                </a:tc>
                <a:tc>
                  <a:txBody>
                    <a:bodyPr/>
                    <a:lstStyle/>
                    <a:p>
                      <a:pPr algn="ctr"/>
                      <a:r>
                        <a:rPr lang="pt-BR" sz="2000" b="1" i="1" dirty="0">
                          <a:latin typeface="Arial" panose="020B0604020202020204" pitchFamily="34" charset="0"/>
                          <a:cs typeface="Arial" panose="020B0604020202020204" pitchFamily="34" charset="0"/>
                        </a:rPr>
                        <a:t>199,0°C</a:t>
                      </a:r>
                      <a:endParaRPr lang="pt-BR" sz="2000" b="1" i="1" dirty="0">
                        <a:latin typeface="Arial" panose="020B0604020202020204" pitchFamily="34" charset="0"/>
                        <a:cs typeface="Arial" panose="020B0604020202020204" pitchFamily="34" charset="0"/>
                      </a:endParaRPr>
                    </a:p>
                  </a:txBody>
                  <a:tcPr/>
                </a:tc>
              </a:tr>
            </a:tbl>
          </a:graphicData>
        </a:graphic>
      </p:graphicFrame>
      <p:sp>
        <p:nvSpPr>
          <p:cNvPr id="10" name="Título 1"/>
          <p:cNvSpPr>
            <a:spLocks noGrp="1"/>
          </p:cNvSpPr>
          <p:nvPr>
            <p:ph type="title"/>
          </p:nvPr>
        </p:nvSpPr>
        <p:spPr>
          <a:xfrm>
            <a:off x="0" y="89268"/>
            <a:ext cx="9115104" cy="710952"/>
          </a:xfrm>
        </p:spPr>
        <p:txBody>
          <a:bodyPr>
            <a:noAutofit/>
          </a:bodyPr>
          <a:lstStyle/>
          <a:p>
            <a:r>
              <a:rPr lang="pt-BR" sz="2400" b="1" i="1" dirty="0">
                <a:solidFill>
                  <a:srgbClr val="FF0000"/>
                </a:solidFill>
                <a:latin typeface="Arial Black" panose="020B0A04020102020204" pitchFamily="34" charset="0"/>
                <a:cs typeface="Arial" panose="020B0604020202020204" pitchFamily="34" charset="0"/>
              </a:rPr>
              <a:t>SUBSTÂNCIAS COMBUSTÍVEIS E INFLAMÁVEIS</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698584" y="6294402"/>
            <a:ext cx="1019315" cy="445686"/>
          </a:xfrm>
          <a:prstGeom prst="rect">
            <a:avLst/>
          </a:prstGeom>
          <a:ln>
            <a:noFill/>
          </a:ln>
          <a:effectLst>
            <a:outerShdw blurRad="190500" algn="tl" rotWithShape="0">
              <a:srgbClr val="000000">
                <a:alpha val="70000"/>
              </a:srgbClr>
            </a:outerShdw>
          </a:effectLst>
        </p:spPr>
      </p:pic>
      <p:pic>
        <p:nvPicPr>
          <p:cNvPr id="15" name="Imagem 14"/>
          <p:cNvPicPr>
            <a:picLocks noChangeAspect="1"/>
          </p:cNvPicPr>
          <p:nvPr/>
        </p:nvPicPr>
        <p:blipFill>
          <a:blip r:embed="rId3">
            <a:extLst>
              <a:ext uri="{28A0092B-C50C-407E-A947-70E740481C1C}">
                <a14:useLocalDpi xmlns:a14="http://schemas.microsoft.com/office/drawing/2010/main" val="0"/>
              </a:ext>
            </a:extLst>
          </a:blip>
          <a:srcRect b="33681"/>
          <a:stretch>
            <a:fillRect/>
          </a:stretch>
        </p:blipFill>
        <p:spPr bwMode="auto">
          <a:xfrm flipH="1">
            <a:off x="6014735" y="3325247"/>
            <a:ext cx="3098152" cy="3579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m 15" descr="LOGO PROJETO_COREL.jpg"/>
          <p:cNvPicPr>
            <a:picLocks noChangeAspect="1"/>
          </p:cNvPicPr>
          <p:nvPr/>
        </p:nvPicPr>
        <p:blipFill>
          <a:blip r:embed="rId2"/>
          <a:srcRect b="22196"/>
          <a:stretch>
            <a:fillRect/>
          </a:stretch>
        </p:blipFill>
        <p:spPr>
          <a:xfrm>
            <a:off x="7635819" y="3573016"/>
            <a:ext cx="392565" cy="155081"/>
          </a:xfrm>
          <a:prstGeom prst="rect">
            <a:avLst/>
          </a:prstGeom>
          <a:effectLst>
            <a:outerShdw blurRad="50800" dist="50800" dir="5400000" algn="ctr" rotWithShape="0">
              <a:schemeClr val="bg2"/>
            </a:outerShdw>
          </a:effectLst>
        </p:spPr>
      </p:pic>
      <p:pic>
        <p:nvPicPr>
          <p:cNvPr id="17" name="Imagem 16" descr="LOGO PROJETO_COREL.jpg"/>
          <p:cNvPicPr>
            <a:picLocks noChangeAspect="1"/>
          </p:cNvPicPr>
          <p:nvPr/>
        </p:nvPicPr>
        <p:blipFill>
          <a:blip r:embed="rId2"/>
          <a:srcRect b="22196"/>
          <a:stretch>
            <a:fillRect/>
          </a:stretch>
        </p:blipFill>
        <p:spPr>
          <a:xfrm>
            <a:off x="7386470" y="5589240"/>
            <a:ext cx="354681" cy="155081"/>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73895"/>
            <a:ext cx="9144000" cy="954107"/>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ÁREAS CLASSIFICADAS, FONTES DE IGNIÇÃO E SEU CONTROLE</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23554" name="Picture 2" descr="Marconi Soluções em SS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23728" y="1412776"/>
            <a:ext cx="5610225" cy="402907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4419182" y="6165304"/>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tângulo 8"/>
          <p:cNvSpPr/>
          <p:nvPr/>
        </p:nvSpPr>
        <p:spPr>
          <a:xfrm>
            <a:off x="611560" y="2117462"/>
            <a:ext cx="5688632" cy="3831818"/>
          </a:xfrm>
          <a:prstGeom prst="rect">
            <a:avLst/>
          </a:prstGeom>
          <a:solidFill>
            <a:srgbClr val="DDDDDD"/>
          </a:solidFill>
          <a:ln w="38100">
            <a:noFill/>
          </a:ln>
          <a:effectLst>
            <a:outerShdw blurRad="63500" sx="102000" sy="102000" algn="ctr" rotWithShape="0">
              <a:prstClr val="black">
                <a:alpha val="40000"/>
              </a:prstClr>
            </a:outerShdw>
          </a:effectLst>
        </p:spPr>
        <p:txBody>
          <a:bodyPr wrap="square">
            <a:spAutoFit/>
          </a:bodyPr>
          <a:lstStyle/>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a:p>
            <a:pPr lvl="0" algn="ctr">
              <a:lnSpc>
                <a:spcPct val="150000"/>
              </a:lnSpc>
            </a:pPr>
            <a:endParaRPr lang="pt-BR" dirty="0">
              <a:solidFill>
                <a:prstClr val="black"/>
              </a:solidFill>
              <a:latin typeface="Petrobras Sans"/>
              <a:cs typeface="Arial" panose="020B0604020202020204" pitchFamily="34" charset="0"/>
            </a:endParaRPr>
          </a:p>
        </p:txBody>
      </p:sp>
      <p:sp>
        <p:nvSpPr>
          <p:cNvPr id="2" name="Retângulo 1"/>
          <p:cNvSpPr/>
          <p:nvPr/>
        </p:nvSpPr>
        <p:spPr>
          <a:xfrm>
            <a:off x="0" y="1027045"/>
            <a:ext cx="9144000" cy="507831"/>
          </a:xfrm>
          <a:prstGeom prst="rect">
            <a:avLst/>
          </a:prstGeom>
          <a:solidFill>
            <a:srgbClr val="FDC72F"/>
          </a:solidFill>
        </p:spPr>
        <p:txBody>
          <a:bodyPr wrap="square">
            <a:spAutoFit/>
          </a:bodyPr>
          <a:lstStyle/>
          <a:p>
            <a:pPr lvl="0" algn="ctr">
              <a:lnSpc>
                <a:spcPct val="150000"/>
              </a:lnSpc>
            </a:pPr>
            <a:r>
              <a:rPr lang="pt-BR" i="1" dirty="0">
                <a:solidFill>
                  <a:prstClr val="black"/>
                </a:solidFill>
                <a:latin typeface="Arial" panose="020B0604020202020204" pitchFamily="34" charset="0"/>
                <a:cs typeface="Arial" panose="020B0604020202020204" pitchFamily="34" charset="0"/>
              </a:rPr>
              <a:t>Local sujeito a “probabilidade” da formação/existência de uma atmosfera explosiva.</a:t>
            </a:r>
            <a:endParaRPr lang="pt-BR" i="1" dirty="0">
              <a:solidFill>
                <a:prstClr val="black"/>
              </a:solidFill>
              <a:latin typeface="Arial" panose="020B0604020202020204" pitchFamily="34" charset="0"/>
              <a:cs typeface="Arial" panose="020B0604020202020204" pitchFamily="34" charset="0"/>
            </a:endParaRPr>
          </a:p>
        </p:txBody>
      </p:sp>
      <p:sp>
        <p:nvSpPr>
          <p:cNvPr id="7" name="Retângulo 6"/>
          <p:cNvSpPr/>
          <p:nvPr/>
        </p:nvSpPr>
        <p:spPr>
          <a:xfrm>
            <a:off x="395536" y="1817868"/>
            <a:ext cx="5688632" cy="3924151"/>
          </a:xfrm>
          <a:prstGeom prst="rect">
            <a:avLst/>
          </a:prstGeom>
          <a:solidFill>
            <a:srgbClr val="DDDDDD"/>
          </a:solidFill>
          <a:ln w="38100">
            <a:solidFill>
              <a:srgbClr val="FDC72F"/>
            </a:solidFill>
          </a:ln>
          <a:effectLst>
            <a:outerShdw blurRad="63500" sx="102000" sy="102000" algn="ctr" rotWithShape="0">
              <a:prstClr val="black">
                <a:alpha val="40000"/>
              </a:prstClr>
            </a:outerShdw>
          </a:effectLst>
        </p:spPr>
        <p:txBody>
          <a:bodyPr wrap="square">
            <a:spAutoFit/>
          </a:bodyPr>
          <a:lstStyle/>
          <a:p>
            <a:pPr lvl="0" algn="ctr">
              <a:lnSpc>
                <a:spcPct val="150000"/>
              </a:lnSpc>
            </a:pPr>
            <a:r>
              <a:rPr lang="pt-BR" sz="2000" b="1" i="1" dirty="0">
                <a:solidFill>
                  <a:prstClr val="black"/>
                </a:solidFill>
                <a:latin typeface="Arial" panose="020B0604020202020204" pitchFamily="34" charset="0"/>
                <a:cs typeface="Arial" panose="020B0604020202020204" pitchFamily="34" charset="0"/>
              </a:rPr>
              <a:t>Os principais quesitos a serem considerados para a classificação de uma área são: </a:t>
            </a:r>
            <a:endParaRPr lang="pt-BR" sz="2000" b="1" i="1" dirty="0">
              <a:solidFill>
                <a:prstClr val="black"/>
              </a:solidFill>
              <a:latin typeface="Arial" panose="020B0604020202020204" pitchFamily="34" charset="0"/>
              <a:cs typeface="Arial" panose="020B0604020202020204" pitchFamily="34" charset="0"/>
            </a:endParaRPr>
          </a:p>
          <a:p>
            <a:pPr lvl="0" algn="just">
              <a:lnSpc>
                <a:spcPct val="150000"/>
              </a:lnSpc>
            </a:pPr>
            <a:endParaRPr lang="pt-BR" i="1" dirty="0">
              <a:solidFill>
                <a:prstClr val="black"/>
              </a:solidFill>
              <a:latin typeface="Arial" panose="020B0604020202020204" pitchFamily="34" charset="0"/>
              <a:cs typeface="Arial" panose="020B0604020202020204" pitchFamily="34" charset="0"/>
            </a:endParaRPr>
          </a:p>
          <a:p>
            <a:pPr marL="342900" indent="-342900" algn="just">
              <a:lnSpc>
                <a:spcPct val="150000"/>
              </a:lnSpc>
              <a:buFont typeface="+mj-lt"/>
              <a:buAutoNum type="arabicPeriod"/>
            </a:pPr>
            <a:r>
              <a:rPr lang="pt-BR" i="1" dirty="0">
                <a:solidFill>
                  <a:prstClr val="black"/>
                </a:solidFill>
                <a:latin typeface="Arial" panose="020B0604020202020204" pitchFamily="34" charset="0"/>
                <a:cs typeface="Arial" panose="020B0604020202020204" pitchFamily="34" charset="0"/>
              </a:rPr>
              <a:t>Verificar presença de substâncias inflamáveis (gases, vapores ou poeiras);</a:t>
            </a:r>
            <a:endParaRPr lang="pt-BR" i="1" dirty="0">
              <a:solidFill>
                <a:prstClr val="black"/>
              </a:solidFill>
              <a:latin typeface="Arial" panose="020B0604020202020204" pitchFamily="34" charset="0"/>
              <a:cs typeface="Arial" panose="020B0604020202020204" pitchFamily="34" charset="0"/>
            </a:endParaRPr>
          </a:p>
          <a:p>
            <a:pPr marL="342900" indent="-342900" algn="just">
              <a:lnSpc>
                <a:spcPct val="150000"/>
              </a:lnSpc>
              <a:buFont typeface="+mj-lt"/>
              <a:buAutoNum type="arabicPeriod"/>
            </a:pPr>
            <a:r>
              <a:rPr lang="pt-BR" i="1" dirty="0">
                <a:solidFill>
                  <a:prstClr val="black"/>
                </a:solidFill>
                <a:latin typeface="Arial" panose="020B0604020202020204" pitchFamily="34" charset="0"/>
                <a:cs typeface="Arial" panose="020B0604020202020204" pitchFamily="34" charset="0"/>
              </a:rPr>
              <a:t>Verificar características das substâncias presentes, como: ponto de fulgor, limite de inflamabilidade e temperatura de auto inflamação;</a:t>
            </a:r>
            <a:endParaRPr lang="pt-BR" i="1" dirty="0">
              <a:solidFill>
                <a:prstClr val="black"/>
              </a:solidFill>
              <a:latin typeface="Arial" panose="020B0604020202020204" pitchFamily="34" charset="0"/>
              <a:cs typeface="Arial" panose="020B0604020202020204" pitchFamily="34" charset="0"/>
            </a:endParaRPr>
          </a:p>
          <a:p>
            <a:pPr marL="342900" indent="-342900" algn="just">
              <a:lnSpc>
                <a:spcPct val="150000"/>
              </a:lnSpc>
              <a:buFont typeface="+mj-lt"/>
              <a:buAutoNum type="arabicPeriod"/>
            </a:pPr>
            <a:r>
              <a:rPr lang="pt-BR" i="1" dirty="0">
                <a:solidFill>
                  <a:prstClr val="black"/>
                </a:solidFill>
                <a:latin typeface="Arial" panose="020B0604020202020204" pitchFamily="34" charset="0"/>
                <a:cs typeface="Arial" panose="020B0604020202020204" pitchFamily="34" charset="0"/>
              </a:rPr>
              <a:t>Verificar equipamentos e instalações.</a:t>
            </a:r>
            <a:endParaRPr lang="pt-BR" i="1" dirty="0">
              <a:solidFill>
                <a:prstClr val="black"/>
              </a:solidFill>
              <a:latin typeface="Arial" panose="020B0604020202020204" pitchFamily="34" charset="0"/>
              <a:cs typeface="Arial" panose="020B0604020202020204" pitchFamily="34" charset="0"/>
            </a:endParaRPr>
          </a:p>
        </p:txBody>
      </p:sp>
      <p:pic>
        <p:nvPicPr>
          <p:cNvPr id="6" name="Imagem 5"/>
          <p:cNvPicPr>
            <a:picLocks noChangeAspect="1"/>
          </p:cNvPicPr>
          <p:nvPr/>
        </p:nvPicPr>
        <p:blipFill>
          <a:blip r:embed="rId1">
            <a:clrChange>
              <a:clrFrom>
                <a:srgbClr val="FFFFFF"/>
              </a:clrFrom>
              <a:clrTo>
                <a:srgbClr val="FFFFFF">
                  <a:alpha val="0"/>
                </a:srgbClr>
              </a:clrTo>
            </a:clrChange>
          </a:blip>
          <a:stretch>
            <a:fillRect/>
          </a:stretch>
        </p:blipFill>
        <p:spPr>
          <a:xfrm>
            <a:off x="6516219" y="2287129"/>
            <a:ext cx="2562659" cy="2985622"/>
          </a:xfrm>
          <a:prstGeom prst="rect">
            <a:avLst/>
          </a:prstGeom>
        </p:spPr>
      </p:pic>
      <p:sp>
        <p:nvSpPr>
          <p:cNvPr id="10" name="CaixaDeTexto 9"/>
          <p:cNvSpPr txBox="1"/>
          <p:nvPr/>
        </p:nvSpPr>
        <p:spPr>
          <a:xfrm>
            <a:off x="0" y="248662"/>
            <a:ext cx="9144000"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ÁREAS CLASSIFICADAS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2946218" y="6309023"/>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ângulo 1"/>
          <p:cNvSpPr/>
          <p:nvPr/>
        </p:nvSpPr>
        <p:spPr>
          <a:xfrm>
            <a:off x="1108203" y="920476"/>
            <a:ext cx="6927599" cy="507831"/>
          </a:xfrm>
          <a:prstGeom prst="rect">
            <a:avLst/>
          </a:prstGeom>
          <a:solidFill>
            <a:srgbClr val="FDC72F"/>
          </a:solidFill>
        </p:spPr>
        <p:txBody>
          <a:bodyPr wrap="square">
            <a:spAutoFit/>
          </a:bodyPr>
          <a:lstStyle/>
          <a:p>
            <a:pPr lvl="0" algn="ctr">
              <a:lnSpc>
                <a:spcPct val="150000"/>
              </a:lnSpc>
            </a:pPr>
            <a:r>
              <a:rPr lang="pt-BR" i="1" dirty="0">
                <a:solidFill>
                  <a:prstClr val="black"/>
                </a:solidFill>
                <a:latin typeface="Arial" panose="020B0604020202020204" pitchFamily="34" charset="0"/>
                <a:cs typeface="Arial" panose="020B0604020202020204" pitchFamily="34" charset="0"/>
              </a:rPr>
              <a:t>As áreas classificadas são categorizadas da seguinte forma:</a:t>
            </a:r>
            <a:endParaRPr lang="pt-BR" i="1" dirty="0">
              <a:solidFill>
                <a:prstClr val="black"/>
              </a:solidFill>
              <a:latin typeface="Arial" panose="020B0604020202020204" pitchFamily="34" charset="0"/>
              <a:cs typeface="Arial" panose="020B0604020202020204" pitchFamily="34" charset="0"/>
            </a:endParaRPr>
          </a:p>
        </p:txBody>
      </p:sp>
      <p:sp>
        <p:nvSpPr>
          <p:cNvPr id="3" name="Retângulo 2"/>
          <p:cNvSpPr/>
          <p:nvPr/>
        </p:nvSpPr>
        <p:spPr>
          <a:xfrm>
            <a:off x="0" y="1840386"/>
            <a:ext cx="1872208" cy="637939"/>
          </a:xfrm>
          <a:prstGeom prst="rect">
            <a:avLst/>
          </a:prstGeom>
          <a:solidFill>
            <a:srgbClr val="A9B400"/>
          </a:solidFill>
          <a:ln>
            <a:solidFill>
              <a:srgbClr val="C0C0C0"/>
            </a:solidFill>
          </a:ln>
          <a:effectLst>
            <a:outerShdw blurRad="50800" dist="38100" dir="10800000" algn="r" rotWithShape="0">
              <a:prstClr val="black">
                <a:alpha val="40000"/>
              </a:prstClr>
            </a:outerShdw>
          </a:effectLst>
          <a:scene3d>
            <a:camera prst="orthographicFront"/>
            <a:lightRig rig="threePt" dir="t"/>
          </a:scene3d>
          <a:sp3d>
            <a:bevelT w="101600" h="1778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ZONA 0</a:t>
            </a:r>
            <a:endPar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0" name="Retângulo 9"/>
          <p:cNvSpPr/>
          <p:nvPr/>
        </p:nvSpPr>
        <p:spPr>
          <a:xfrm>
            <a:off x="-14891" y="3286303"/>
            <a:ext cx="1872208" cy="637939"/>
          </a:xfrm>
          <a:prstGeom prst="rect">
            <a:avLst/>
          </a:prstGeom>
          <a:solidFill>
            <a:srgbClr val="A9B400"/>
          </a:solidFill>
          <a:ln>
            <a:solidFill>
              <a:srgbClr val="C0C0C0"/>
            </a:solidFill>
          </a:ln>
          <a:effectLst>
            <a:outerShdw blurRad="50800" dist="38100" dir="10800000" algn="r" rotWithShape="0">
              <a:prstClr val="black">
                <a:alpha val="40000"/>
              </a:prstClr>
            </a:outerShdw>
          </a:effectLst>
          <a:scene3d>
            <a:camera prst="orthographicFront"/>
            <a:lightRig rig="threePt" dir="t"/>
          </a:scene3d>
          <a:sp3d>
            <a:bevelT w="101600" h="1778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ZONA 1</a:t>
            </a:r>
            <a:endPar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1" name="Retângulo 10"/>
          <p:cNvSpPr/>
          <p:nvPr/>
        </p:nvSpPr>
        <p:spPr>
          <a:xfrm>
            <a:off x="-14891" y="5006036"/>
            <a:ext cx="1872208" cy="637939"/>
          </a:xfrm>
          <a:prstGeom prst="rect">
            <a:avLst/>
          </a:prstGeom>
          <a:solidFill>
            <a:srgbClr val="A9B400"/>
          </a:solidFill>
          <a:ln>
            <a:solidFill>
              <a:srgbClr val="C0C0C0"/>
            </a:solidFill>
          </a:ln>
          <a:effectLst>
            <a:outerShdw blurRad="50800" dist="38100" dir="10800000" algn="r" rotWithShape="0">
              <a:prstClr val="black">
                <a:alpha val="40000"/>
              </a:prstClr>
            </a:outerShdw>
          </a:effectLst>
          <a:scene3d>
            <a:camera prst="orthographicFront"/>
            <a:lightRig rig="threePt" dir="t"/>
          </a:scene3d>
          <a:sp3d>
            <a:bevelT w="101600" h="1778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ZONA 2</a:t>
            </a:r>
            <a:endParaRPr lang="pt-BR" sz="2200" i="1" dirty="0">
              <a:ln w="0">
                <a:solidFill>
                  <a:schemeClr val="tx1"/>
                </a:solidFill>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5" name="Retângulo 4"/>
          <p:cNvSpPr/>
          <p:nvPr/>
        </p:nvSpPr>
        <p:spPr>
          <a:xfrm>
            <a:off x="1907704" y="1700808"/>
            <a:ext cx="6984776" cy="923330"/>
          </a:xfrm>
          <a:prstGeom prst="rect">
            <a:avLst/>
          </a:prstGeom>
          <a:ln w="12700">
            <a:solidFill>
              <a:srgbClr val="A9B400"/>
            </a:solidFill>
          </a:ln>
        </p:spPr>
        <p:txBody>
          <a:bodyPr wrap="square">
            <a:spAutoFit/>
          </a:bodyPr>
          <a:lstStyle/>
          <a:p>
            <a:pPr algn="just">
              <a:lnSpc>
                <a:spcPct val="150000"/>
              </a:lnSpc>
            </a:pPr>
            <a:r>
              <a:rPr lang="pt-BR" i="1" dirty="0">
                <a:solidFill>
                  <a:prstClr val="black"/>
                </a:solidFill>
                <a:latin typeface="Arial" panose="020B0604020202020204" pitchFamily="34" charset="0"/>
                <a:cs typeface="Arial" panose="020B0604020202020204" pitchFamily="34" charset="0"/>
              </a:rPr>
              <a:t>Local onde a formação de uma mistura explosiva é </a:t>
            </a:r>
            <a:r>
              <a:rPr lang="pt-BR" b="1" i="1" dirty="0">
                <a:solidFill>
                  <a:prstClr val="black"/>
                </a:solidFill>
                <a:latin typeface="Arial" panose="020B0604020202020204" pitchFamily="34" charset="0"/>
                <a:cs typeface="Arial" panose="020B0604020202020204" pitchFamily="34" charset="0"/>
              </a:rPr>
              <a:t>contínua</a:t>
            </a:r>
            <a:r>
              <a:rPr lang="pt-BR" i="1" dirty="0">
                <a:solidFill>
                  <a:prstClr val="black"/>
                </a:solidFill>
                <a:latin typeface="Arial" panose="020B0604020202020204" pitchFamily="34" charset="0"/>
                <a:cs typeface="Arial" panose="020B0604020202020204" pitchFamily="34" charset="0"/>
              </a:rPr>
              <a:t> ou </a:t>
            </a:r>
            <a:r>
              <a:rPr lang="pt-BR" b="1" i="1" dirty="0">
                <a:solidFill>
                  <a:prstClr val="black"/>
                </a:solidFill>
                <a:latin typeface="Arial" panose="020B0604020202020204" pitchFamily="34" charset="0"/>
                <a:cs typeface="Arial" panose="020B0604020202020204" pitchFamily="34" charset="0"/>
              </a:rPr>
              <a:t>existe por longos períodos</a:t>
            </a:r>
            <a:r>
              <a:rPr lang="pt-BR" i="1" dirty="0">
                <a:solidFill>
                  <a:prstClr val="black"/>
                </a:solidFill>
                <a:latin typeface="Arial" panose="020B0604020202020204" pitchFamily="34" charset="0"/>
                <a:cs typeface="Arial" panose="020B0604020202020204" pitchFamily="34" charset="0"/>
              </a:rPr>
              <a:t>.</a:t>
            </a:r>
            <a:endParaRPr lang="pt-BR" i="1" dirty="0">
              <a:solidFill>
                <a:prstClr val="black"/>
              </a:solidFill>
              <a:latin typeface="Arial" panose="020B0604020202020204" pitchFamily="34" charset="0"/>
              <a:cs typeface="Arial" panose="020B0604020202020204" pitchFamily="34" charset="0"/>
            </a:endParaRPr>
          </a:p>
        </p:txBody>
      </p:sp>
      <p:sp>
        <p:nvSpPr>
          <p:cNvPr id="13" name="Text Box 10"/>
          <p:cNvSpPr txBox="1">
            <a:spLocks noChangeArrowheads="1"/>
          </p:cNvSpPr>
          <p:nvPr/>
        </p:nvSpPr>
        <p:spPr bwMode="auto">
          <a:xfrm>
            <a:off x="1872208" y="2970451"/>
            <a:ext cx="7020272" cy="1338828"/>
          </a:xfrm>
          <a:prstGeom prst="rect">
            <a:avLst/>
          </a:prstGeom>
          <a:ln w="12700">
            <a:solidFill>
              <a:srgbClr val="A9B400"/>
            </a:solidFill>
          </a:ln>
        </p:spPr>
        <p:txBody>
          <a:bodyPr wrap="square">
            <a:spAutoFit/>
          </a:bodyPr>
          <a:lstStyle>
            <a:defPPr>
              <a:defRPr lang="pt-BR"/>
            </a:defPPr>
            <a:lvl1pPr>
              <a:lnSpc>
                <a:spcPct val="150000"/>
              </a:lnSpc>
              <a:defRPr sz="2000">
                <a:solidFill>
                  <a:prstClr val="black"/>
                </a:solidFill>
                <a:latin typeface="Petrobras Sans" panose="020B0606020204030204" pitchFamily="34" charset="0"/>
                <a:cs typeface="Arial" panose="020B0604020202020204" pitchFamily="34" charset="0"/>
              </a:defRPr>
            </a:lvl1pPr>
          </a:lstStyle>
          <a:p>
            <a:pPr algn="just"/>
            <a:r>
              <a:rPr lang="pt-BR" altLang="pt-BR" sz="1800" i="1" dirty="0">
                <a:latin typeface="Arial" panose="020B0604020202020204" pitchFamily="34" charset="0"/>
              </a:rPr>
              <a:t>Local onde a formação de uma mistura explosiva é </a:t>
            </a:r>
            <a:r>
              <a:rPr lang="pt-BR" altLang="pt-BR" sz="1800" b="1" i="1" dirty="0">
                <a:latin typeface="Arial" panose="020B0604020202020204" pitchFamily="34" charset="0"/>
              </a:rPr>
              <a:t>provável</a:t>
            </a:r>
            <a:r>
              <a:rPr lang="pt-BR" altLang="pt-BR" sz="1800" i="1" dirty="0">
                <a:latin typeface="Arial" panose="020B0604020202020204" pitchFamily="34" charset="0"/>
              </a:rPr>
              <a:t> de acontecer em </a:t>
            </a:r>
            <a:r>
              <a:rPr lang="pt-BR" altLang="pt-BR" sz="1800" b="1" i="1" dirty="0">
                <a:latin typeface="Arial" panose="020B0604020202020204" pitchFamily="34" charset="0"/>
              </a:rPr>
              <a:t>condições normais</a:t>
            </a:r>
            <a:r>
              <a:rPr lang="pt-BR" altLang="pt-BR" sz="1800" i="1" dirty="0">
                <a:latin typeface="Arial" panose="020B0604020202020204" pitchFamily="34" charset="0"/>
              </a:rPr>
              <a:t> de operação do equipamento de processo.</a:t>
            </a:r>
            <a:endParaRPr lang="pt-BR" altLang="pt-BR" sz="1800" i="1" dirty="0">
              <a:latin typeface="Arial" panose="020B0604020202020204" pitchFamily="34" charset="0"/>
            </a:endParaRPr>
          </a:p>
        </p:txBody>
      </p:sp>
      <p:sp>
        <p:nvSpPr>
          <p:cNvPr id="12" name="Retângulo 11"/>
          <p:cNvSpPr/>
          <p:nvPr/>
        </p:nvSpPr>
        <p:spPr>
          <a:xfrm>
            <a:off x="1857317" y="4655592"/>
            <a:ext cx="7035163" cy="1754326"/>
          </a:xfrm>
          <a:prstGeom prst="rect">
            <a:avLst/>
          </a:prstGeom>
          <a:ln w="12700">
            <a:solidFill>
              <a:srgbClr val="A9B400"/>
            </a:solidFill>
          </a:ln>
        </p:spPr>
        <p:txBody>
          <a:bodyPr wrap="square">
            <a:spAutoFit/>
          </a:bodyPr>
          <a:lstStyle/>
          <a:p>
            <a:pPr algn="just">
              <a:lnSpc>
                <a:spcPct val="150000"/>
              </a:lnSpc>
            </a:pPr>
            <a:r>
              <a:rPr lang="pt-BR" altLang="pt-BR" i="1" dirty="0">
                <a:solidFill>
                  <a:prstClr val="black"/>
                </a:solidFill>
                <a:latin typeface="Arial" panose="020B0604020202020204" pitchFamily="34" charset="0"/>
                <a:cs typeface="Arial" panose="020B0604020202020204" pitchFamily="34" charset="0"/>
              </a:rPr>
              <a:t>Local onde a formação de uma mistura explosiva é </a:t>
            </a:r>
            <a:r>
              <a:rPr lang="pt-BR" altLang="pt-BR" b="1" i="1" dirty="0">
                <a:solidFill>
                  <a:prstClr val="black"/>
                </a:solidFill>
                <a:latin typeface="Arial" panose="020B0604020202020204" pitchFamily="34" charset="0"/>
                <a:cs typeface="Arial" panose="020B0604020202020204" pitchFamily="34" charset="0"/>
              </a:rPr>
              <a:t>pouco provável</a:t>
            </a:r>
            <a:r>
              <a:rPr lang="pt-BR" altLang="pt-BR" i="1" dirty="0">
                <a:solidFill>
                  <a:prstClr val="black"/>
                </a:solidFill>
                <a:latin typeface="Arial" panose="020B0604020202020204" pitchFamily="34" charset="0"/>
                <a:cs typeface="Arial" panose="020B0604020202020204" pitchFamily="34" charset="0"/>
              </a:rPr>
              <a:t> de acontecer e se acontecer é por curtos períodos estando ainda associada à </a:t>
            </a:r>
            <a:r>
              <a:rPr lang="pt-BR" altLang="pt-BR" b="1" i="1" dirty="0">
                <a:solidFill>
                  <a:prstClr val="black"/>
                </a:solidFill>
                <a:latin typeface="Arial" panose="020B0604020202020204" pitchFamily="34" charset="0"/>
                <a:cs typeface="Arial" panose="020B0604020202020204" pitchFamily="34" charset="0"/>
              </a:rPr>
              <a:t>operação anormal </a:t>
            </a:r>
            <a:r>
              <a:rPr lang="pt-BR" altLang="pt-BR" i="1" dirty="0">
                <a:solidFill>
                  <a:prstClr val="black"/>
                </a:solidFill>
                <a:latin typeface="Arial" panose="020B0604020202020204" pitchFamily="34" charset="0"/>
                <a:cs typeface="Arial" panose="020B0604020202020204" pitchFamily="34" charset="0"/>
              </a:rPr>
              <a:t>do equipamento de processo.</a:t>
            </a:r>
            <a:endParaRPr lang="pt-BR" altLang="pt-BR" i="1" dirty="0">
              <a:solidFill>
                <a:prstClr val="black"/>
              </a:solidFill>
              <a:latin typeface="Arial" panose="020B0604020202020204" pitchFamily="34" charset="0"/>
              <a:cs typeface="Arial" panose="020B0604020202020204" pitchFamily="34" charset="0"/>
            </a:endParaRPr>
          </a:p>
        </p:txBody>
      </p:sp>
      <p:sp>
        <p:nvSpPr>
          <p:cNvPr id="15" name="CaixaDeTexto 14"/>
          <p:cNvSpPr txBox="1"/>
          <p:nvPr/>
        </p:nvSpPr>
        <p:spPr>
          <a:xfrm>
            <a:off x="-1493865" y="248662"/>
            <a:ext cx="12161865"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ÁREAS CLASSIFICADAS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14" name="Imagem 13"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062344" y="6263703"/>
            <a:ext cx="1019315" cy="445686"/>
          </a:xfrm>
          <a:prstGeom prst="rect">
            <a:avLst/>
          </a:prstGeom>
          <a:ln>
            <a:noFill/>
          </a:ln>
          <a:effectLst>
            <a:outerShdw blurRad="190500" algn="tl" rotWithShape="0">
              <a:srgbClr val="000000">
                <a:alpha val="70000"/>
              </a:srgbClr>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ângulo 1"/>
          <p:cNvSpPr/>
          <p:nvPr/>
        </p:nvSpPr>
        <p:spPr>
          <a:xfrm>
            <a:off x="323529" y="5018574"/>
            <a:ext cx="8496943" cy="923330"/>
          </a:xfrm>
          <a:prstGeom prst="rect">
            <a:avLst/>
          </a:prstGeom>
          <a:noFill/>
        </p:spPr>
        <p:txBody>
          <a:bodyPr wrap="square">
            <a:spAutoFit/>
          </a:bodyPr>
          <a:lstStyle/>
          <a:p>
            <a:pPr lvl="0" algn="just">
              <a:lnSpc>
                <a:spcPct val="150000"/>
              </a:lnSpc>
            </a:pPr>
            <a:r>
              <a:rPr lang="pt-BR" i="1" dirty="0">
                <a:solidFill>
                  <a:prstClr val="black"/>
                </a:solidFill>
                <a:latin typeface="Arial" panose="020B0604020202020204" pitchFamily="34" charset="0"/>
                <a:cs typeface="Arial" panose="020B0604020202020204" pitchFamily="34" charset="0"/>
              </a:rPr>
              <a:t>Representação em corte das áreas classificadas existentes em um tanque de armazenamento de líquido inflamável, com respiro (ventilação).</a:t>
            </a:r>
            <a:endParaRPr lang="pt-BR" i="1" dirty="0">
              <a:solidFill>
                <a:prstClr val="black"/>
              </a:solidFill>
              <a:latin typeface="Arial" panose="020B0604020202020204" pitchFamily="34" charset="0"/>
              <a:cs typeface="Arial" panose="020B0604020202020204" pitchFamily="34" charset="0"/>
            </a:endParaRPr>
          </a:p>
        </p:txBody>
      </p:sp>
      <p:pic>
        <p:nvPicPr>
          <p:cNvPr id="15" name="Imagem 14"/>
          <p:cNvPicPr>
            <a:picLocks noChangeAspect="1"/>
          </p:cNvPicPr>
          <p:nvPr/>
        </p:nvPicPr>
        <p:blipFill rotWithShape="1">
          <a:blip r:embed="rId1">
            <a:clrChange>
              <a:clrFrom>
                <a:srgbClr val="FEFEFE"/>
              </a:clrFrom>
              <a:clrTo>
                <a:srgbClr val="FEFEFE">
                  <a:alpha val="0"/>
                </a:srgbClr>
              </a:clrTo>
            </a:clrChange>
            <a:extLst>
              <a:ext uri="{BEBA8EAE-BF5A-486C-A8C5-ECC9F3942E4B}">
                <a14:imgProps xmlns:a14="http://schemas.microsoft.com/office/drawing/2010/main">
                  <a14:imgLayer r:embed="rId2">
                    <a14:imgEffect>
                      <a14:sharpenSoften amount="50000"/>
                    </a14:imgEffect>
                  </a14:imgLayer>
                </a14:imgProps>
              </a:ext>
            </a:extLst>
          </a:blip>
          <a:srcRect b="1724"/>
          <a:stretch>
            <a:fillRect/>
          </a:stretch>
        </p:blipFill>
        <p:spPr>
          <a:xfrm>
            <a:off x="179512" y="932731"/>
            <a:ext cx="8769226" cy="4104456"/>
          </a:xfrm>
          <a:prstGeom prst="rect">
            <a:avLst/>
          </a:prstGeom>
        </p:spPr>
      </p:pic>
      <p:sp>
        <p:nvSpPr>
          <p:cNvPr id="8" name="CaixaDeTexto 7"/>
          <p:cNvSpPr txBox="1"/>
          <p:nvPr/>
        </p:nvSpPr>
        <p:spPr>
          <a:xfrm>
            <a:off x="0" y="165556"/>
            <a:ext cx="9144000"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EXEMPLO DE ÁREAS CLASSIFICADAS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5" name="Imagem 4"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4054467" y="6309320"/>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ângulo 1"/>
          <p:cNvSpPr/>
          <p:nvPr/>
        </p:nvSpPr>
        <p:spPr>
          <a:xfrm>
            <a:off x="198853" y="1492529"/>
            <a:ext cx="3136170" cy="3416320"/>
          </a:xfrm>
          <a:prstGeom prst="rect">
            <a:avLst/>
          </a:prstGeom>
          <a:solidFill>
            <a:srgbClr val="DDDDDD"/>
          </a:solidFill>
          <a:ln w="38100">
            <a:solidFill>
              <a:srgbClr val="FDC72F"/>
            </a:solidFill>
          </a:ln>
          <a:effectLst>
            <a:outerShdw blurRad="63500" sx="102000" sy="102000" algn="ctr" rotWithShape="0">
              <a:prstClr val="black">
                <a:alpha val="40000"/>
              </a:prstClr>
            </a:outerShdw>
          </a:effectLst>
        </p:spPr>
        <p:txBody>
          <a:bodyPr wrap="square">
            <a:spAutoFit/>
          </a:bodyPr>
          <a:lstStyle/>
          <a:p>
            <a:pPr lvl="0" algn="just">
              <a:lnSpc>
                <a:spcPct val="150000"/>
              </a:lnSpc>
            </a:pPr>
            <a:r>
              <a:rPr lang="pt-BR" b="1" i="1" dirty="0">
                <a:solidFill>
                  <a:prstClr val="black"/>
                </a:solidFill>
                <a:latin typeface="Arial" panose="020B0604020202020204" pitchFamily="34" charset="0"/>
                <a:cs typeface="Arial" panose="020B0604020202020204" pitchFamily="34" charset="0"/>
              </a:rPr>
              <a:t>Os equipamentos que necessitam ser instalados em áreas classificadas, devem ser projetados e construídos considerando a classificação ao lado quanto ao seu nível de proteção:</a:t>
            </a:r>
            <a:endParaRPr lang="pt-BR" b="1" i="1" dirty="0">
              <a:solidFill>
                <a:prstClr val="black"/>
              </a:solidFill>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1"/>
          <a:stretch>
            <a:fillRect/>
          </a:stretch>
        </p:blipFill>
        <p:spPr>
          <a:xfrm>
            <a:off x="3335023" y="1124744"/>
            <a:ext cx="5822185" cy="4383404"/>
          </a:xfrm>
          <a:prstGeom prst="rect">
            <a:avLst/>
          </a:prstGeom>
        </p:spPr>
      </p:pic>
      <p:pic>
        <p:nvPicPr>
          <p:cNvPr id="6" name="Imagem 5"/>
          <p:cNvPicPr>
            <a:picLocks noChangeAspect="1"/>
          </p:cNvPicPr>
          <p:nvPr/>
        </p:nvPicPr>
        <p:blipFill>
          <a:blip r:embed="rId2"/>
          <a:stretch>
            <a:fillRect/>
          </a:stretch>
        </p:blipFill>
        <p:spPr>
          <a:xfrm>
            <a:off x="755576" y="299796"/>
            <a:ext cx="1081924" cy="925971"/>
          </a:xfrm>
          <a:prstGeom prst="hexagon">
            <a:avLst/>
          </a:prstGeom>
        </p:spPr>
      </p:pic>
      <p:sp>
        <p:nvSpPr>
          <p:cNvPr id="9" name="CaixaDeTexto 8"/>
          <p:cNvSpPr txBox="1"/>
          <p:nvPr/>
        </p:nvSpPr>
        <p:spPr>
          <a:xfrm>
            <a:off x="0" y="299796"/>
            <a:ext cx="9157208" cy="461665"/>
          </a:xfrm>
          <a:prstGeom prst="rect">
            <a:avLst/>
          </a:prstGeom>
          <a:noFill/>
        </p:spPr>
        <p:txBody>
          <a:bodyPr wrap="square" rtlCol="0">
            <a:spAutoFit/>
          </a:bodyPr>
          <a:lstStyle/>
          <a:p>
            <a:pPr algn="ctr">
              <a:defRPr/>
            </a:pPr>
            <a:r>
              <a:rPr lang="pt-BR" sz="2400" i="1" dirty="0">
                <a:solidFill>
                  <a:srgbClr val="FF0000"/>
                </a:solidFill>
                <a:effectLst>
                  <a:outerShdw blurRad="38100" dist="38100" dir="2700000" algn="tl">
                    <a:srgbClr val="000000">
                      <a:alpha val="43137"/>
                    </a:srgbClr>
                  </a:outerShdw>
                </a:effectLst>
                <a:latin typeface="Arial Black" panose="020B0A04020102020204" pitchFamily="34" charset="0"/>
              </a:rPr>
              <a:t>ÁREAS CLASSIFICADAS</a:t>
            </a:r>
            <a:endParaRPr lang="pt-BR" sz="2400"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7" name="Imagem 6"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3918326" y="6196018"/>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m 10"/>
          <p:cNvPicPr>
            <a:picLocks noChangeAspect="1"/>
          </p:cNvPicPr>
          <p:nvPr/>
        </p:nvPicPr>
        <p:blipFill>
          <a:blip r:embed="rId1"/>
          <a:stretch>
            <a:fillRect/>
          </a:stretch>
        </p:blipFill>
        <p:spPr>
          <a:xfrm>
            <a:off x="1193224" y="1440219"/>
            <a:ext cx="6650048" cy="4436358"/>
          </a:xfrm>
          <a:prstGeom prst="rect">
            <a:avLst/>
          </a:prstGeom>
          <a:ln>
            <a:noFill/>
          </a:ln>
          <a:effectLst>
            <a:outerShdw blurRad="292100" dist="139700" dir="2700000" algn="tl" rotWithShape="0">
              <a:srgbClr val="333333">
                <a:alpha val="65000"/>
              </a:srgbClr>
            </a:outerShdw>
          </a:effectLst>
        </p:spPr>
      </p:pic>
      <p:sp>
        <p:nvSpPr>
          <p:cNvPr id="8" name="Retângulo 7"/>
          <p:cNvSpPr/>
          <p:nvPr/>
        </p:nvSpPr>
        <p:spPr>
          <a:xfrm>
            <a:off x="0" y="815340"/>
            <a:ext cx="9036496" cy="553998"/>
          </a:xfrm>
          <a:prstGeom prst="rect">
            <a:avLst/>
          </a:prstGeom>
          <a:solidFill>
            <a:srgbClr val="FDC72F"/>
          </a:solidFill>
        </p:spPr>
        <p:txBody>
          <a:bodyPr wrap="square">
            <a:spAutoFit/>
          </a:bodyPr>
          <a:lstStyle/>
          <a:p>
            <a:pPr lvl="0" algn="ctr">
              <a:lnSpc>
                <a:spcPct val="150000"/>
              </a:lnSpc>
            </a:pPr>
            <a:r>
              <a:rPr lang="pt-BR" sz="2000" i="1" dirty="0">
                <a:solidFill>
                  <a:prstClr val="black"/>
                </a:solidFill>
                <a:latin typeface="Arial" panose="020B0604020202020204" pitchFamily="34" charset="0"/>
                <a:cs typeface="Arial" panose="020B0604020202020204" pitchFamily="34" charset="0"/>
              </a:rPr>
              <a:t>As áreas classificadas devem ser sinalizadas conforme exemplo abaixo:</a:t>
            </a:r>
            <a:endParaRPr lang="pt-BR" sz="2000" i="1" dirty="0">
              <a:solidFill>
                <a:prstClr val="black"/>
              </a:solidFill>
              <a:latin typeface="Arial" panose="020B0604020202020204" pitchFamily="34" charset="0"/>
              <a:cs typeface="Arial" panose="020B0604020202020204" pitchFamily="34" charset="0"/>
            </a:endParaRPr>
          </a:p>
        </p:txBody>
      </p:sp>
      <p:sp>
        <p:nvSpPr>
          <p:cNvPr id="7" name="CaixaDeTexto 6"/>
          <p:cNvSpPr txBox="1"/>
          <p:nvPr/>
        </p:nvSpPr>
        <p:spPr>
          <a:xfrm>
            <a:off x="0" y="299796"/>
            <a:ext cx="9144000" cy="461665"/>
          </a:xfrm>
          <a:prstGeom prst="rect">
            <a:avLst/>
          </a:prstGeom>
          <a:noFill/>
        </p:spPr>
        <p:txBody>
          <a:bodyPr wrap="square" rtlCol="0">
            <a:spAutoFit/>
          </a:bodyPr>
          <a:lstStyle/>
          <a:p>
            <a:pPr algn="ctr">
              <a:defRPr/>
            </a:pPr>
            <a:r>
              <a:rPr lang="pt-BR" sz="2400" i="1" dirty="0">
                <a:solidFill>
                  <a:srgbClr val="FF0000"/>
                </a:solidFill>
                <a:effectLst>
                  <a:outerShdw blurRad="38100" dist="38100" dir="2700000" algn="tl">
                    <a:srgbClr val="000000">
                      <a:alpha val="43137"/>
                    </a:srgbClr>
                  </a:outerShdw>
                </a:effectLst>
                <a:latin typeface="Arial Black" panose="020B0A04020102020204" pitchFamily="34" charset="0"/>
              </a:rPr>
              <a:t>ÁREAS CLASSIFICADAS</a:t>
            </a:r>
            <a:endParaRPr lang="pt-BR" sz="2400"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4008590" y="6237312"/>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aixaDeTexto 8"/>
          <p:cNvSpPr txBox="1"/>
          <p:nvPr/>
        </p:nvSpPr>
        <p:spPr>
          <a:xfrm>
            <a:off x="0" y="1340769"/>
            <a:ext cx="3539294" cy="1200329"/>
          </a:xfrm>
          <a:prstGeom prst="rect">
            <a:avLst/>
          </a:prstGeom>
          <a:noFill/>
        </p:spPr>
        <p:txBody>
          <a:bodyPr wrap="square" rtlCol="0">
            <a:spAutoFit/>
          </a:bodyPr>
          <a:lstStyle/>
          <a:p>
            <a:pPr algn="ctr">
              <a:defRPr/>
            </a:pPr>
            <a:r>
              <a:rPr lang="pt-BR" sz="2400" b="1" i="1" dirty="0">
                <a:solidFill>
                  <a:srgbClr val="FF0000"/>
                </a:solidFill>
                <a:latin typeface="Arial Black" panose="020B0A04020102020204" pitchFamily="34" charset="0"/>
              </a:rPr>
              <a:t>FONTES </a:t>
            </a:r>
            <a:endParaRPr lang="pt-BR" sz="2400" b="1" i="1" dirty="0" smtClean="0">
              <a:solidFill>
                <a:srgbClr val="FF0000"/>
              </a:solidFill>
              <a:latin typeface="Arial Black" panose="020B0A04020102020204" pitchFamily="34" charset="0"/>
            </a:endParaRPr>
          </a:p>
          <a:p>
            <a:pPr algn="ctr">
              <a:defRPr/>
            </a:pPr>
            <a:r>
              <a:rPr lang="pt-BR" sz="2400" b="1" i="1" dirty="0" smtClean="0">
                <a:solidFill>
                  <a:srgbClr val="FF0000"/>
                </a:solidFill>
                <a:latin typeface="Arial Black" panose="020B0A04020102020204" pitchFamily="34" charset="0"/>
              </a:rPr>
              <a:t>DE </a:t>
            </a:r>
            <a:endParaRPr lang="pt-BR" sz="2400" b="1" i="1" dirty="0" smtClean="0">
              <a:solidFill>
                <a:srgbClr val="FF0000"/>
              </a:solidFill>
              <a:latin typeface="Arial Black" panose="020B0A04020102020204" pitchFamily="34" charset="0"/>
            </a:endParaRPr>
          </a:p>
          <a:p>
            <a:pPr algn="ctr">
              <a:defRPr/>
            </a:pPr>
            <a:r>
              <a:rPr lang="pt-BR" sz="2400" b="1" i="1" dirty="0" smtClean="0">
                <a:solidFill>
                  <a:srgbClr val="FF0000"/>
                </a:solidFill>
                <a:latin typeface="Arial Black" panose="020B0A04020102020204" pitchFamily="34" charset="0"/>
              </a:rPr>
              <a:t>IGNIÇÃO</a:t>
            </a:r>
            <a:endParaRPr lang="pt-BR" sz="2400" b="1" i="1" dirty="0">
              <a:solidFill>
                <a:srgbClr val="FF0000"/>
              </a:solidFill>
              <a:latin typeface="Arial Black" panose="020B0A04020102020204" pitchFamily="34" charset="0"/>
            </a:endParaRPr>
          </a:p>
        </p:txBody>
      </p:sp>
      <p:sp>
        <p:nvSpPr>
          <p:cNvPr id="10" name="Retângulo 9"/>
          <p:cNvSpPr/>
          <p:nvPr/>
        </p:nvSpPr>
        <p:spPr>
          <a:xfrm>
            <a:off x="3615179" y="130257"/>
            <a:ext cx="5424465" cy="6191500"/>
          </a:xfrm>
          <a:prstGeom prst="rect">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p:cNvPicPr>
            <a:picLocks noChangeAspect="1"/>
          </p:cNvPicPr>
          <p:nvPr/>
        </p:nvPicPr>
        <p:blipFill>
          <a:blip r:embed="rId1">
            <a:clrChange>
              <a:clrFrom>
                <a:srgbClr val="FFFFFF"/>
              </a:clrFrom>
              <a:clrTo>
                <a:srgbClr val="FFFFFF">
                  <a:alpha val="0"/>
                </a:srgbClr>
              </a:clrTo>
            </a:clrChange>
          </a:blip>
          <a:stretch>
            <a:fillRect/>
          </a:stretch>
        </p:blipFill>
        <p:spPr>
          <a:xfrm>
            <a:off x="4194840" y="2396824"/>
            <a:ext cx="4330695" cy="2806744"/>
          </a:xfrm>
          <a:prstGeom prst="rect">
            <a:avLst/>
          </a:prstGeom>
        </p:spPr>
      </p:pic>
      <p:sp>
        <p:nvSpPr>
          <p:cNvPr id="2" name="Retângulo 1"/>
          <p:cNvSpPr/>
          <p:nvPr/>
        </p:nvSpPr>
        <p:spPr>
          <a:xfrm>
            <a:off x="3615178" y="195605"/>
            <a:ext cx="5424465" cy="2585323"/>
          </a:xfrm>
          <a:prstGeom prst="rect">
            <a:avLst/>
          </a:prstGeom>
        </p:spPr>
        <p:txBody>
          <a:bodyPr wrap="square">
            <a:spAutoFit/>
          </a:bodyPr>
          <a:lstStyle/>
          <a:p>
            <a:pPr lvl="0" algn="just">
              <a:lnSpc>
                <a:spcPct val="150000"/>
              </a:lnSpc>
            </a:pPr>
            <a:r>
              <a:rPr lang="pt-BR" i="1" dirty="0">
                <a:solidFill>
                  <a:prstClr val="black"/>
                </a:solidFill>
                <a:latin typeface="Arial" panose="020B0604020202020204" pitchFamily="34" charset="0"/>
                <a:cs typeface="Arial" panose="020B0604020202020204" pitchFamily="34" charset="0"/>
              </a:rPr>
              <a:t>São elementos que em um determinado momento podem se encontrar em alta temperatura ao ponto de INICIAR a combustão de um material combustível. Devem ser RIGOROSAMENTE controlados durante as operações e atividades de manutenção, a fim de evitar incêndios e explosões. </a:t>
            </a:r>
            <a:endParaRPr lang="pt-BR" i="1" dirty="0">
              <a:solidFill>
                <a:prstClr val="black"/>
              </a:solidFill>
              <a:latin typeface="Arial" panose="020B0604020202020204" pitchFamily="34" charset="0"/>
              <a:cs typeface="Arial" panose="020B0604020202020204" pitchFamily="34" charset="0"/>
            </a:endParaRPr>
          </a:p>
        </p:txBody>
      </p:sp>
      <p:sp>
        <p:nvSpPr>
          <p:cNvPr id="6" name="Retângulo 5"/>
          <p:cNvSpPr/>
          <p:nvPr/>
        </p:nvSpPr>
        <p:spPr>
          <a:xfrm>
            <a:off x="3690047" y="4752097"/>
            <a:ext cx="5424464" cy="1569660"/>
          </a:xfrm>
          <a:prstGeom prst="rect">
            <a:avLst/>
          </a:prstGeom>
          <a:noFill/>
          <a:ln w="28575">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50000"/>
              </a:lnSpc>
            </a:pPr>
            <a:r>
              <a:rPr lang="pt-BR" sz="1600" b="1" i="1" dirty="0">
                <a:solidFill>
                  <a:schemeClr val="tx1"/>
                </a:solidFill>
                <a:latin typeface="Arial" panose="020B0604020202020204" pitchFamily="34" charset="0"/>
                <a:cs typeface="Arial" panose="020B0604020202020204" pitchFamily="34" charset="0"/>
              </a:rPr>
              <a:t>Uma mistura dentro dos limites de inflamabilidade necessita apenas de um elemento para que se produza um incêndio ou explosão: </a:t>
            </a:r>
            <a:endParaRPr lang="pt-BR" sz="1600" b="1" i="1" dirty="0">
              <a:solidFill>
                <a:schemeClr val="tx1"/>
              </a:solidFill>
              <a:latin typeface="Arial" panose="020B0604020202020204" pitchFamily="34" charset="0"/>
              <a:cs typeface="Arial" panose="020B0604020202020204" pitchFamily="34" charset="0"/>
            </a:endParaRPr>
          </a:p>
          <a:p>
            <a:pPr algn="ctr">
              <a:lnSpc>
                <a:spcPct val="150000"/>
              </a:lnSpc>
            </a:pPr>
            <a:r>
              <a:rPr lang="pt-BR" sz="1600" b="1" i="1" dirty="0">
                <a:solidFill>
                  <a:srgbClr val="FF0000"/>
                </a:solidFill>
                <a:latin typeface="Arial" panose="020B0604020202020204" pitchFamily="34" charset="0"/>
                <a:cs typeface="Arial" panose="020B0604020202020204" pitchFamily="34" charset="0"/>
              </a:rPr>
              <a:t>A FONTE DE IGNIÇÃO.</a:t>
            </a:r>
            <a:endParaRPr lang="pt-BR" sz="1600" b="1" i="1" dirty="0">
              <a:solidFill>
                <a:srgbClr val="FF0000"/>
              </a:solidFill>
              <a:latin typeface="Arial" panose="020B0604020202020204" pitchFamily="34" charset="0"/>
              <a:cs typeface="Arial" panose="020B0604020202020204" pitchFamily="34" charset="0"/>
            </a:endParaRPr>
          </a:p>
        </p:txBody>
      </p:sp>
      <p:grpSp>
        <p:nvGrpSpPr>
          <p:cNvPr id="16" name="Grupo 22"/>
          <p:cNvGrpSpPr/>
          <p:nvPr/>
        </p:nvGrpSpPr>
        <p:grpSpPr>
          <a:xfrm>
            <a:off x="15099" y="2817500"/>
            <a:ext cx="4464496" cy="4077072"/>
            <a:chOff x="0" y="2636912"/>
            <a:chExt cx="4335862" cy="3744416"/>
          </a:xfrm>
        </p:grpSpPr>
        <p:sp>
          <p:nvSpPr>
            <p:cNvPr id="17" name="Retângulo 16"/>
            <p:cNvSpPr/>
            <p:nvPr/>
          </p:nvSpPr>
          <p:spPr bwMode="auto">
            <a:xfrm>
              <a:off x="877618" y="2901016"/>
              <a:ext cx="576064" cy="383968"/>
            </a:xfrm>
            <a:prstGeom prst="rect">
              <a:avLst/>
            </a:prstGeom>
            <a:solidFill>
              <a:srgbClr val="FFFFFF"/>
            </a:solidFill>
            <a:ln w="9525" cap="flat" cmpd="sng" algn="ctr">
              <a:noFill/>
              <a:prstDash val="solid"/>
            </a:ln>
            <a:effectLst/>
          </p:spPr>
          <p:txBody>
            <a:bodyPr vert="horz" wrap="square" lIns="91440" tIns="45720" rIns="91440" bIns="45720" numCol="1" rtlCol="0" anchor="ctr" anchorCtr="0" compatLnSpc="1"/>
            <a:lstStyle/>
            <a:p>
              <a:pPr algn="ctr" fontAlgn="base">
                <a:spcBef>
                  <a:spcPct val="0"/>
                </a:spcBef>
                <a:spcAft>
                  <a:spcPct val="0"/>
                </a:spcAft>
                <a:defRPr/>
              </a:pPr>
              <a:endParaRPr lang="pt-BR" kern="0" dirty="0">
                <a:solidFill>
                  <a:srgbClr val="000000"/>
                </a:solidFill>
                <a:latin typeface="Arial Narrow" panose="020B0606020202030204" pitchFamily="34" charset="0"/>
              </a:endParaRPr>
            </a:p>
          </p:txBody>
        </p:sp>
        <p:pic>
          <p:nvPicPr>
            <p:cNvPr id="18" name="Imagem 17"/>
            <p:cNvPicPr>
              <a:picLocks noChangeAspect="1"/>
            </p:cNvPicPr>
            <p:nvPr/>
          </p:nvPicPr>
          <p:blipFill rotWithShape="1">
            <a:blip r:embed="rId2" cstate="print">
              <a:extLst>
                <a:ext uri="{28A0092B-C50C-407E-A947-70E740481C1C}">
                  <a14:useLocalDpi xmlns:a14="http://schemas.microsoft.com/office/drawing/2010/main" val="0"/>
                </a:ext>
              </a:extLst>
            </a:blip>
            <a:srcRect l="14315" b="52100"/>
            <a:stretch>
              <a:fillRect/>
            </a:stretch>
          </p:blipFill>
          <p:spPr>
            <a:xfrm>
              <a:off x="0" y="2636912"/>
              <a:ext cx="4335862" cy="3744416"/>
            </a:xfrm>
            <a:prstGeom prst="rect">
              <a:avLst/>
            </a:prstGeom>
          </p:spPr>
        </p:pic>
      </p:grpSp>
      <p:pic>
        <p:nvPicPr>
          <p:cNvPr id="19" name="Imagem 18"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1259989" y="332656"/>
            <a:ext cx="1019315" cy="445686"/>
          </a:xfrm>
          <a:prstGeom prst="rect">
            <a:avLst/>
          </a:prstGeom>
          <a:ln>
            <a:noFill/>
          </a:ln>
          <a:effectLst>
            <a:outerShdw blurRad="190500" algn="tl" rotWithShape="0">
              <a:srgbClr val="000000">
                <a:alpha val="70000"/>
              </a:srgbClr>
            </a:outerShdw>
          </a:effectLst>
        </p:spPr>
      </p:pic>
      <p:pic>
        <p:nvPicPr>
          <p:cNvPr id="20" name="Imagem 19" descr="LOGO PROJETO_COREL.jpg"/>
          <p:cNvPicPr>
            <a:picLocks noChangeAspect="1"/>
          </p:cNvPicPr>
          <p:nvPr/>
        </p:nvPicPr>
        <p:blipFill>
          <a:blip r:embed="rId3"/>
          <a:srcRect b="22196"/>
          <a:stretch>
            <a:fillRect/>
          </a:stretch>
        </p:blipFill>
        <p:spPr>
          <a:xfrm>
            <a:off x="1036086" y="3253188"/>
            <a:ext cx="519369" cy="227089"/>
          </a:xfrm>
          <a:prstGeom prst="rect">
            <a:avLst/>
          </a:prstGeom>
          <a:effectLst>
            <a:outerShdw blurRad="50800" dist="50800" dir="5400000" algn="ctr" rotWithShape="0">
              <a:schemeClr val="bg2"/>
            </a:outerShdw>
          </a:effectLst>
        </p:spPr>
      </p:pic>
      <p:pic>
        <p:nvPicPr>
          <p:cNvPr id="21" name="Imagem 20" descr="LOGO PROJETO_COREL.jpg"/>
          <p:cNvPicPr>
            <a:picLocks noChangeAspect="1"/>
          </p:cNvPicPr>
          <p:nvPr/>
        </p:nvPicPr>
        <p:blipFill>
          <a:blip r:embed="rId3"/>
          <a:srcRect b="22196"/>
          <a:stretch>
            <a:fillRect/>
          </a:stretch>
        </p:blipFill>
        <p:spPr>
          <a:xfrm>
            <a:off x="1138325" y="6597352"/>
            <a:ext cx="354681" cy="155081"/>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6"/>
          <p:cNvSpPr/>
          <p:nvPr/>
        </p:nvSpPr>
        <p:spPr>
          <a:xfrm>
            <a:off x="-1" y="724380"/>
            <a:ext cx="9144001" cy="6133623"/>
          </a:xfrm>
          <a:prstGeom prst="rect">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p:cNvSpPr/>
          <p:nvPr/>
        </p:nvSpPr>
        <p:spPr>
          <a:xfrm>
            <a:off x="323528" y="836712"/>
            <a:ext cx="8568952" cy="6601807"/>
          </a:xfrm>
          <a:prstGeom prst="rect">
            <a:avLst/>
          </a:prstGeom>
        </p:spPr>
        <p:txBody>
          <a:bodyPr wrap="square">
            <a:spAutoFit/>
          </a:bodyPr>
          <a:lstStyle/>
          <a:p>
            <a:pPr algn="ctr">
              <a:lnSpc>
                <a:spcPct val="150000"/>
              </a:lnSpc>
            </a:pPr>
            <a:r>
              <a:rPr lang="pt-BR" b="1" i="1" dirty="0">
                <a:solidFill>
                  <a:srgbClr val="E27000"/>
                </a:solidFill>
                <a:latin typeface="Arial" panose="020B0604020202020204" pitchFamily="34" charset="0"/>
                <a:cs typeface="Arial" panose="020B0604020202020204" pitchFamily="34" charset="0"/>
              </a:rPr>
              <a:t>ALGUNS EXEMPLOS DE FONTES DE IGNIÇÃO:</a:t>
            </a:r>
            <a:endParaRPr lang="pt-BR" b="1" i="1" dirty="0">
              <a:solidFill>
                <a:srgbClr val="E27000"/>
              </a:solidFill>
              <a:latin typeface="Arial" panose="020B0604020202020204" pitchFamily="34" charset="0"/>
              <a:cs typeface="Arial" panose="020B0604020202020204" pitchFamily="34" charset="0"/>
            </a:endParaRPr>
          </a:p>
          <a:p>
            <a:pPr marL="268605" indent="-182880" algn="just"/>
            <a:endParaRPr lang="pt-BR" i="1" dirty="0">
              <a:solidFill>
                <a:prstClr val="black"/>
              </a:solidFill>
              <a:latin typeface="Arial" panose="020B0604020202020204" pitchFamily="34" charset="0"/>
              <a:cs typeface="Arial" panose="020B0604020202020204" pitchFamily="34" charset="0"/>
            </a:endParaRPr>
          </a:p>
          <a:p>
            <a:pPr marL="428625" indent="-342900" algn="just">
              <a:lnSpc>
                <a:spcPct val="150000"/>
              </a:lnSpc>
              <a:buClr>
                <a:srgbClr val="FF0000"/>
              </a:buClr>
              <a:buFont typeface="+mj-lt"/>
              <a:buAutoNum type="alphaLcParenR"/>
            </a:pPr>
            <a:r>
              <a:rPr lang="pt-BR" b="1" i="1" dirty="0">
                <a:solidFill>
                  <a:prstClr val="black"/>
                </a:solidFill>
                <a:latin typeface="Arial" panose="020B0604020202020204" pitchFamily="34" charset="0"/>
                <a:cs typeface="Arial" panose="020B0604020202020204" pitchFamily="34" charset="0"/>
              </a:rPr>
              <a:t>Eletricidade estática: </a:t>
            </a:r>
            <a:r>
              <a:rPr lang="pt-BR" i="1" dirty="0">
                <a:solidFill>
                  <a:prstClr val="black"/>
                </a:solidFill>
                <a:latin typeface="Arial" panose="020B0604020202020204" pitchFamily="34" charset="0"/>
                <a:cs typeface="Arial" panose="020B0604020202020204" pitchFamily="34" charset="0"/>
              </a:rPr>
              <a:t>As cargas eletrostáticas surgem de forma natural, inclusive quando entram em atrito com materiais isolantes. As manifestações desse tipo de eletricidade precisam ser identificadas, principalmente em locais onde a umidade do ar é muita baixa.</a:t>
            </a:r>
            <a:endParaRPr lang="pt-BR" i="1" dirty="0">
              <a:solidFill>
                <a:prstClr val="black"/>
              </a:solidFill>
              <a:latin typeface="Arial" panose="020B0604020202020204" pitchFamily="34" charset="0"/>
              <a:cs typeface="Arial" panose="020B0604020202020204" pitchFamily="34" charset="0"/>
            </a:endParaRPr>
          </a:p>
          <a:p>
            <a:pPr marL="428625" indent="-342900" algn="just">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428625" indent="-342900" algn="just">
              <a:lnSpc>
                <a:spcPct val="150000"/>
              </a:lnSpc>
              <a:buClr>
                <a:srgbClr val="FF0000"/>
              </a:buClr>
              <a:buFont typeface="+mj-lt"/>
              <a:buAutoNum type="alphaLcParenR"/>
            </a:pPr>
            <a:r>
              <a:rPr lang="pt-BR" b="1" i="1" dirty="0">
                <a:solidFill>
                  <a:prstClr val="black"/>
                </a:solidFill>
                <a:latin typeface="Arial" panose="020B0604020202020204" pitchFamily="34" charset="0"/>
                <a:cs typeface="Arial" panose="020B0604020202020204" pitchFamily="34" charset="0"/>
              </a:rPr>
              <a:t>Chama direta: </a:t>
            </a:r>
            <a:r>
              <a:rPr lang="pt-BR" i="1" dirty="0">
                <a:solidFill>
                  <a:prstClr val="black"/>
                </a:solidFill>
                <a:latin typeface="Arial" panose="020B0604020202020204" pitchFamily="34" charset="0"/>
                <a:cs typeface="Arial" panose="020B0604020202020204" pitchFamily="34" charset="0"/>
              </a:rPr>
              <a:t>Essa é a fonte de ignição mais frequente, podendo atingir temperaturas entre 1.800ºC (hidrogênio ou GLP com oxigênio) e 3.100ºC (acetileno / oxigênio).</a:t>
            </a:r>
            <a:endParaRPr lang="pt-BR" i="1" dirty="0">
              <a:solidFill>
                <a:prstClr val="black"/>
              </a:solidFill>
              <a:latin typeface="Arial" panose="020B0604020202020204" pitchFamily="34" charset="0"/>
              <a:cs typeface="Arial" panose="020B0604020202020204" pitchFamily="34" charset="0"/>
            </a:endParaRPr>
          </a:p>
          <a:p>
            <a:pPr marL="428625" indent="-342900" algn="just">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428625" indent="-342900" algn="just">
              <a:lnSpc>
                <a:spcPct val="150000"/>
              </a:lnSpc>
              <a:buClr>
                <a:srgbClr val="FF0000"/>
              </a:buClr>
              <a:buFont typeface="+mj-lt"/>
              <a:buAutoNum type="alphaLcParenR"/>
            </a:pPr>
            <a:r>
              <a:rPr lang="pt-BR" b="1" i="1" dirty="0">
                <a:solidFill>
                  <a:prstClr val="black"/>
                </a:solidFill>
                <a:latin typeface="Arial" panose="020B0604020202020204" pitchFamily="34" charset="0"/>
                <a:cs typeface="Arial" panose="020B0604020202020204" pitchFamily="34" charset="0"/>
              </a:rPr>
              <a:t>Fagulhas ou borras:</a:t>
            </a:r>
            <a:r>
              <a:rPr lang="pt-BR" i="1" dirty="0">
                <a:solidFill>
                  <a:prstClr val="black"/>
                </a:solidFill>
                <a:latin typeface="Arial" panose="020B0604020202020204" pitchFamily="34" charset="0"/>
                <a:cs typeface="Arial" panose="020B0604020202020204" pitchFamily="34" charset="0"/>
              </a:rPr>
              <a:t> Resíduos dos processos de corte a quente e esmerilhamento de materiais metálicos, se não contidos adequadamente podem se propagar a vários metros, com alto poder de ignição podem incendiar madeira, plásticos etc.;</a:t>
            </a:r>
            <a:endParaRPr lang="pt-BR" i="1" dirty="0">
              <a:solidFill>
                <a:prstClr val="black"/>
              </a:solidFill>
              <a:latin typeface="Arial" panose="020B0604020202020204" pitchFamily="34" charset="0"/>
              <a:cs typeface="Arial" panose="020B0604020202020204" pitchFamily="34" charset="0"/>
            </a:endParaRPr>
          </a:p>
          <a:p>
            <a:pPr marL="428625" indent="-342900" algn="just">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428625" indent="-342900" algn="just">
              <a:lnSpc>
                <a:spcPct val="150000"/>
              </a:lnSpc>
              <a:buFont typeface="+mj-lt"/>
              <a:buAutoNum type="alphaLcParenR"/>
            </a:pPr>
            <a:r>
              <a:rPr lang="pt-BR" b="1" i="1" dirty="0">
                <a:solidFill>
                  <a:prstClr val="black"/>
                </a:solidFill>
                <a:latin typeface="Arial" panose="020B0604020202020204" pitchFamily="34" charset="0"/>
                <a:cs typeface="Arial" panose="020B0604020202020204" pitchFamily="34" charset="0"/>
              </a:rPr>
              <a:t>Brasas de cigarro: </a:t>
            </a:r>
            <a:r>
              <a:rPr lang="pt-BR" i="1" dirty="0">
                <a:solidFill>
                  <a:prstClr val="black"/>
                </a:solidFill>
                <a:latin typeface="Arial" panose="020B0604020202020204" pitchFamily="34" charset="0"/>
                <a:cs typeface="Arial" panose="020B0604020202020204" pitchFamily="34" charset="0"/>
              </a:rPr>
              <a:t>Chegam a alcançar temperaturas em torno de 1.000ºC.</a:t>
            </a:r>
            <a:endParaRPr lang="pt-BR" i="1" dirty="0">
              <a:solidFill>
                <a:prstClr val="black"/>
              </a:solidFill>
              <a:latin typeface="Arial" panose="020B0604020202020204" pitchFamily="34" charset="0"/>
              <a:cs typeface="Arial" panose="020B0604020202020204" pitchFamily="34" charset="0"/>
            </a:endParaRPr>
          </a:p>
        </p:txBody>
      </p:sp>
      <p:sp>
        <p:nvSpPr>
          <p:cNvPr id="10" name="CaixaDeTexto 9"/>
          <p:cNvSpPr txBox="1"/>
          <p:nvPr/>
        </p:nvSpPr>
        <p:spPr>
          <a:xfrm>
            <a:off x="-108520" y="40082"/>
            <a:ext cx="9252520"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FONTES DE IGNIÇÃO</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8" name="Imagem 7"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7869558" y="836712"/>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6"/>
          <p:cNvSpPr/>
          <p:nvPr/>
        </p:nvSpPr>
        <p:spPr>
          <a:xfrm>
            <a:off x="107504" y="471454"/>
            <a:ext cx="8902932" cy="6133623"/>
          </a:xfrm>
          <a:prstGeom prst="rect">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Retângulo 2"/>
          <p:cNvSpPr/>
          <p:nvPr/>
        </p:nvSpPr>
        <p:spPr>
          <a:xfrm>
            <a:off x="107504" y="474192"/>
            <a:ext cx="8902932" cy="5909310"/>
          </a:xfrm>
          <a:prstGeom prst="rect">
            <a:avLst/>
          </a:prstGeom>
        </p:spPr>
        <p:txBody>
          <a:bodyPr wrap="square">
            <a:spAutoFit/>
          </a:bodyPr>
          <a:lstStyle/>
          <a:p>
            <a:pPr algn="ctr">
              <a:lnSpc>
                <a:spcPct val="150000"/>
              </a:lnSpc>
            </a:pPr>
            <a:r>
              <a:rPr lang="pt-BR"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DE CONTROLES:</a:t>
            </a:r>
            <a:endParaRPr lang="pt-BR"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Siga rigorosamente os procedimentos para trabalhos a quente, em eletricidade e quaisquer outras atividades que possam gerar fontes de ignição</a:t>
            </a:r>
            <a:r>
              <a:rPr lang="pt-BR" i="1" dirty="0" smtClean="0">
                <a:solidFill>
                  <a:prstClr val="black"/>
                </a:solidFill>
                <a:latin typeface="Arial" panose="020B0604020202020204" pitchFamily="34" charset="0"/>
                <a:cs typeface="Arial" panose="020B0604020202020204" pitchFamily="34" charset="0"/>
              </a:rPr>
              <a:t>;</a:t>
            </a:r>
            <a:endParaRPr lang="pt-BR" i="1" dirty="0" smtClean="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Sempre fique atento a potenciais fontes de ignição tais como: fiação elétrica defeituosa, equipamentos danificados, ou qualquer outra situação de risco, reporte imediatamente ao responsável pela área</a:t>
            </a:r>
            <a:r>
              <a:rPr lang="pt-BR" i="1" dirty="0" smtClean="0">
                <a:solidFill>
                  <a:prstClr val="black"/>
                </a:solidFill>
                <a:latin typeface="Arial" panose="020B0604020202020204" pitchFamily="34" charset="0"/>
                <a:cs typeface="Arial" panose="020B0604020202020204" pitchFamily="34" charset="0"/>
              </a:rPr>
              <a:t>;</a:t>
            </a:r>
            <a:endParaRPr lang="pt-BR" i="1" dirty="0" smtClean="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Conheça as áreas classificação de sua unidade</a:t>
            </a:r>
            <a:r>
              <a:rPr lang="pt-BR" i="1" dirty="0" smtClean="0">
                <a:solidFill>
                  <a:prstClr val="black"/>
                </a:solidFill>
                <a:latin typeface="Arial" panose="020B0604020202020204" pitchFamily="34" charset="0"/>
                <a:cs typeface="Arial" panose="020B0604020202020204" pitchFamily="34" charset="0"/>
              </a:rPr>
              <a:t>;</a:t>
            </a:r>
            <a:endParaRPr lang="pt-BR" i="1" dirty="0" smtClean="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Superfícies quentes, como uma tubulação, motores e descargas de equipamentos, podem ser comportar como fonte de ignição, nunca deixe materiais combustíveis em contato com estes, como trapos e luvas sujos, pedaços de madeira etc</a:t>
            </a:r>
            <a:r>
              <a:rPr lang="pt-BR" i="1" dirty="0" smtClean="0">
                <a:solidFill>
                  <a:prstClr val="black"/>
                </a:solidFill>
                <a:latin typeface="Arial" panose="020B0604020202020204" pitchFamily="34" charset="0"/>
                <a:cs typeface="Arial" panose="020B0604020202020204" pitchFamily="34" charset="0"/>
              </a:rPr>
              <a:t>.</a:t>
            </a:r>
            <a:endParaRPr lang="pt-BR" i="1" dirty="0" smtClean="0">
              <a:solidFill>
                <a:prstClr val="black"/>
              </a:solidFill>
              <a:latin typeface="Arial" panose="020B0604020202020204" pitchFamily="34" charset="0"/>
              <a:cs typeface="Arial" panose="020B0604020202020204" pitchFamily="34" charset="0"/>
            </a:endParaRPr>
          </a:p>
          <a:p>
            <a:pPr marL="266700" indent="-266700" algn="just">
              <a:lnSpc>
                <a:spcPct val="150000"/>
              </a:lnSpc>
              <a:buClr>
                <a:srgbClr val="FF0000"/>
              </a:buClr>
              <a:buFont typeface="+mj-lt"/>
              <a:buAutoNum type="alphaLcParenR"/>
            </a:pPr>
            <a:endParaRPr lang="pt-BR" i="1" dirty="0">
              <a:solidFill>
                <a:prstClr val="black"/>
              </a:solidFill>
              <a:latin typeface="Arial" panose="020B0604020202020204" pitchFamily="34" charset="0"/>
              <a:cs typeface="Arial" panose="020B0604020202020204" pitchFamily="34" charset="0"/>
            </a:endParaRPr>
          </a:p>
        </p:txBody>
      </p:sp>
      <p:sp>
        <p:nvSpPr>
          <p:cNvPr id="10" name="CaixaDeTexto 9"/>
          <p:cNvSpPr txBox="1"/>
          <p:nvPr/>
        </p:nvSpPr>
        <p:spPr>
          <a:xfrm>
            <a:off x="0" y="9789"/>
            <a:ext cx="9144000"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FONTES DE IGNIÇÃO</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8" name="Imagem 7"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7812360" y="6048604"/>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1520" y="188640"/>
            <a:ext cx="8640960" cy="3780522"/>
          </a:xfrm>
          <a:prstGeom prst="rect">
            <a:avLst/>
          </a:prstGeom>
        </p:spPr>
        <p:txBody>
          <a:bodyPr wrap="square">
            <a:spAutoFit/>
          </a:bodyPr>
          <a:lstStyle/>
          <a:p>
            <a:pPr marL="342900" indent="-342900" algn="just">
              <a:lnSpc>
                <a:spcPct val="150000"/>
              </a:lnSpc>
              <a:buClr>
                <a:srgbClr val="FF0000"/>
              </a:buClr>
              <a:buFont typeface="+mj-lt"/>
              <a:buAutoNum type="alphaLcParenR" startAt="6"/>
            </a:pPr>
            <a:r>
              <a:rPr lang="pt-BR" i="1" dirty="0">
                <a:solidFill>
                  <a:prstClr val="black"/>
                </a:solidFill>
                <a:latin typeface="Arial" panose="020B0604020202020204" pitchFamily="34" charset="0"/>
                <a:cs typeface="Arial" panose="020B0604020202020204" pitchFamily="34" charset="0"/>
              </a:rPr>
              <a:t>Só utilize dispositivos eletrônicos portáteis (celulares, câmeras digitais, </a:t>
            </a:r>
            <a:r>
              <a:rPr lang="pt-BR" i="1" dirty="0" err="1">
                <a:solidFill>
                  <a:prstClr val="black"/>
                </a:solidFill>
                <a:latin typeface="Arial" panose="020B0604020202020204" pitchFamily="34" charset="0"/>
                <a:cs typeface="Arial" panose="020B0604020202020204" pitchFamily="34" charset="0"/>
              </a:rPr>
              <a:t>tablets</a:t>
            </a:r>
            <a:r>
              <a:rPr lang="pt-BR" i="1" dirty="0">
                <a:solidFill>
                  <a:prstClr val="black"/>
                </a:solidFill>
                <a:latin typeface="Arial" panose="020B0604020202020204" pitchFamily="34" charset="0"/>
                <a:cs typeface="Arial" panose="020B0604020202020204" pitchFamily="34" charset="0"/>
              </a:rPr>
              <a:t>) em áreas industriais quando estiver formal e claramente autorizado. Siga sempre as políticas e o sistema de permissão de trabalho;</a:t>
            </a:r>
            <a:endParaRPr lang="pt-BR" i="1" dirty="0">
              <a:solidFill>
                <a:prstClr val="black"/>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lphaLcParenR" startAt="6"/>
            </a:pPr>
            <a:endParaRPr lang="pt-BR" i="1" dirty="0" smtClean="0">
              <a:solidFill>
                <a:prstClr val="black"/>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lphaLcParenR" startAt="6"/>
            </a:pPr>
            <a:r>
              <a:rPr lang="pt-BR" i="1" dirty="0" smtClean="0">
                <a:solidFill>
                  <a:prstClr val="black"/>
                </a:solidFill>
                <a:latin typeface="Arial" panose="020B0604020202020204" pitchFamily="34" charset="0"/>
                <a:cs typeface="Arial" panose="020B0604020202020204" pitchFamily="34" charset="0"/>
              </a:rPr>
              <a:t>Para </a:t>
            </a:r>
            <a:r>
              <a:rPr lang="pt-BR" i="1" dirty="0">
                <a:solidFill>
                  <a:prstClr val="black"/>
                </a:solidFill>
                <a:latin typeface="Arial" panose="020B0604020202020204" pitchFamily="34" charset="0"/>
                <a:cs typeface="Arial" panose="020B0604020202020204" pitchFamily="34" charset="0"/>
              </a:rPr>
              <a:t>todo trabalho a quente utilize uma Permissão de Trabalho e somente inicie a atividade após a avaliação ambiental da atmosfera, mantendo o monitoramento local sempre que necessário</a:t>
            </a:r>
            <a:r>
              <a:rPr lang="pt-BR" i="1" dirty="0" smtClean="0">
                <a:solidFill>
                  <a:prstClr val="black"/>
                </a:solidFill>
                <a:latin typeface="Arial" panose="020B0604020202020204" pitchFamily="34" charset="0"/>
                <a:cs typeface="Arial" panose="020B0604020202020204" pitchFamily="34" charset="0"/>
              </a:rPr>
              <a:t>;</a:t>
            </a:r>
            <a:endParaRPr lang="pt-BR" i="1" dirty="0" smtClean="0">
              <a:solidFill>
                <a:prstClr val="black"/>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lphaLcParenR" startAt="6"/>
            </a:pPr>
            <a:endParaRPr lang="pt-BR" i="1" dirty="0">
              <a:solidFill>
                <a:prstClr val="black"/>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lphaLcParenR" startAt="6"/>
            </a:pPr>
            <a:r>
              <a:rPr lang="pt-BR" i="1" dirty="0">
                <a:solidFill>
                  <a:prstClr val="black"/>
                </a:solidFill>
                <a:latin typeface="Arial" panose="020B0604020202020204" pitchFamily="34" charset="0"/>
                <a:cs typeface="Arial" panose="020B0604020202020204" pitchFamily="34" charset="0"/>
              </a:rPr>
              <a:t>Mantenha os equipamentos elétricos aterrados adequadamente.</a:t>
            </a:r>
            <a:endParaRPr lang="pt-BR" i="1" dirty="0">
              <a:solidFill>
                <a:prstClr val="black"/>
              </a:solidFill>
              <a:latin typeface="Arial" panose="020B0604020202020204" pitchFamily="34" charset="0"/>
              <a:cs typeface="Arial" panose="020B0604020202020204" pitchFamily="34" charset="0"/>
            </a:endParaRPr>
          </a:p>
        </p:txBody>
      </p:sp>
      <p:pic>
        <p:nvPicPr>
          <p:cNvPr id="3" name="Imagem 2"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7812360" y="6048604"/>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33401" y="188640"/>
            <a:ext cx="9144000" cy="954107"/>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RISCOS AMBIENTAIS EXISTENTES NAS ÁREAS DAS PLATAFORMAS</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4" name="Imagem 3"/>
          <p:cNvPicPr>
            <a:picLocks noChangeAspect="1"/>
          </p:cNvPicPr>
          <p:nvPr/>
        </p:nvPicPr>
        <p:blipFill>
          <a:blip r:embed="rId1">
            <a:clrChange>
              <a:clrFrom>
                <a:srgbClr val="FEFEFF"/>
              </a:clrFrom>
              <a:clrTo>
                <a:srgbClr val="FEFEFF">
                  <a:alpha val="0"/>
                </a:srgbClr>
              </a:clrTo>
            </a:clrChange>
            <a:extLst>
              <a:ext uri="{28A0092B-C50C-407E-A947-70E740481C1C}">
                <a14:useLocalDpi xmlns:a14="http://schemas.microsoft.com/office/drawing/2010/main" val="0"/>
              </a:ext>
            </a:extLst>
          </a:blip>
          <a:stretch>
            <a:fillRect/>
          </a:stretch>
        </p:blipFill>
        <p:spPr>
          <a:xfrm>
            <a:off x="1727527" y="5445224"/>
            <a:ext cx="5688946" cy="1412776"/>
          </a:xfrm>
          <a:prstGeom prst="rect">
            <a:avLst/>
          </a:prstGeom>
        </p:spPr>
      </p:pic>
      <p:pic>
        <p:nvPicPr>
          <p:cNvPr id="5" name="Picture 6" descr="O que é Mapa de Riscos Ambientais? Conceito e Finalidade."/>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064" y="1142747"/>
            <a:ext cx="8947872" cy="42399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8026621" y="6237312"/>
            <a:ext cx="1019315" cy="445686"/>
          </a:xfrm>
          <a:prstGeom prst="rect">
            <a:avLst/>
          </a:prstGeom>
          <a:ln>
            <a:noFill/>
          </a:ln>
          <a:effectLst>
            <a:outerShdw blurRad="190500" algn="tl" rotWithShape="0">
              <a:srgbClr val="000000">
                <a:alpha val="70000"/>
              </a:srgbClr>
            </a:outerShdw>
          </a:effectLst>
        </p:spPr>
      </p:pic>
      <p:sp>
        <p:nvSpPr>
          <p:cNvPr id="7" name="Espaço Reservado para Número de Slide 6"/>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179512" y="2276872"/>
            <a:ext cx="2941220" cy="3168352"/>
          </a:xfrm>
        </p:spPr>
        <p:txBody>
          <a:bodyPr>
            <a:normAutofit/>
          </a:bodyPr>
          <a:lstStyle/>
          <a:p>
            <a:pPr marL="0" indent="0" algn="just">
              <a:buNone/>
            </a:pPr>
            <a:endParaRPr lang="pt-BR" sz="1700" b="1" dirty="0">
              <a:latin typeface="Petrobras Sans"/>
            </a:endParaRPr>
          </a:p>
          <a:p>
            <a:pPr marL="0" indent="0" algn="just">
              <a:buNone/>
            </a:pPr>
            <a:endParaRPr lang="pt-BR" sz="1700" b="1" dirty="0">
              <a:latin typeface="Petrobras Sans"/>
            </a:endParaRPr>
          </a:p>
          <a:p>
            <a:pPr marL="0" indent="0" algn="just">
              <a:buNone/>
            </a:pPr>
            <a:endParaRPr lang="pt-BR" sz="1700" b="1" dirty="0">
              <a:latin typeface="Petrobras Sans"/>
            </a:endParaRPr>
          </a:p>
          <a:p>
            <a:pPr marL="0" indent="0" algn="just">
              <a:buNone/>
            </a:pPr>
            <a:endParaRPr lang="pt-BR" sz="1700" b="1" dirty="0">
              <a:latin typeface="Petrobras Sans"/>
            </a:endParaRPr>
          </a:p>
        </p:txBody>
      </p:sp>
      <p:sp>
        <p:nvSpPr>
          <p:cNvPr id="7" name="Elipse 6"/>
          <p:cNvSpPr/>
          <p:nvPr/>
        </p:nvSpPr>
        <p:spPr>
          <a:xfrm>
            <a:off x="121074" y="1315299"/>
            <a:ext cx="2041153" cy="901377"/>
          </a:xfrm>
          <a:prstGeom prst="ellipse">
            <a:avLst/>
          </a:prstGeom>
          <a:solidFill>
            <a:srgbClr val="FF0000"/>
          </a:solidFill>
          <a:ln>
            <a:noFill/>
          </a:ln>
          <a:effectLst>
            <a:reflection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i="1" dirty="0">
                <a:ln>
                  <a:solidFill>
                    <a:sysClr val="windowText" lastClr="000000"/>
                  </a:solidFill>
                </a:ln>
                <a:solidFill>
                  <a:sysClr val="windowText" lastClr="000000"/>
                </a:solidFill>
                <a:latin typeface="Arial" panose="020B0604020202020204" pitchFamily="34" charset="0"/>
                <a:cs typeface="Arial" panose="020B0604020202020204" pitchFamily="34" charset="0"/>
              </a:rPr>
              <a:t>Químicos</a:t>
            </a:r>
            <a:endParaRPr lang="pt-BR" sz="1600" i="1"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8" name="Elipse 7"/>
          <p:cNvSpPr/>
          <p:nvPr/>
        </p:nvSpPr>
        <p:spPr>
          <a:xfrm>
            <a:off x="54799" y="2372351"/>
            <a:ext cx="2120530" cy="907093"/>
          </a:xfrm>
          <a:prstGeom prst="ellipse">
            <a:avLst/>
          </a:prstGeom>
          <a:solidFill>
            <a:schemeClr val="accent6">
              <a:lumMod val="50000"/>
            </a:schemeClr>
          </a:solidFill>
          <a:ln>
            <a:noFill/>
          </a:ln>
          <a:effectLst>
            <a:reflection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i="1" dirty="0">
              <a:ln>
                <a:solidFill>
                  <a:sysClr val="windowText" lastClr="000000"/>
                </a:solidFill>
              </a:ln>
              <a:solidFill>
                <a:srgbClr val="FFFF00"/>
              </a:solidFill>
              <a:latin typeface="Arial" panose="020B0604020202020204" pitchFamily="34" charset="0"/>
              <a:cs typeface="Arial" panose="020B0604020202020204" pitchFamily="34" charset="0"/>
            </a:endParaRPr>
          </a:p>
        </p:txBody>
      </p:sp>
      <p:sp>
        <p:nvSpPr>
          <p:cNvPr id="11" name="Elipse 10"/>
          <p:cNvSpPr/>
          <p:nvPr/>
        </p:nvSpPr>
        <p:spPr>
          <a:xfrm>
            <a:off x="141944" y="5096305"/>
            <a:ext cx="1711996" cy="1015958"/>
          </a:xfrm>
          <a:prstGeom prst="ellipse">
            <a:avLst/>
          </a:prstGeom>
          <a:solidFill>
            <a:srgbClr val="00B0F0"/>
          </a:solidFill>
          <a:ln>
            <a:noFill/>
          </a:ln>
          <a:effectLst>
            <a:reflection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rPr>
              <a:t>Acidentes</a:t>
            </a:r>
            <a:endPar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6" name="Retângulo arredondado 5"/>
          <p:cNvSpPr/>
          <p:nvPr/>
        </p:nvSpPr>
        <p:spPr>
          <a:xfrm>
            <a:off x="5934656" y="1759479"/>
            <a:ext cx="3168352" cy="4370546"/>
          </a:xfrm>
          <a:prstGeom prst="roundRect">
            <a:avLst/>
          </a:prstGeom>
          <a:ln w="28575">
            <a:solidFill>
              <a:srgbClr val="007D43"/>
            </a:solidFill>
          </a:ln>
        </p:spPr>
        <p:txBody>
          <a:bodyPr wrap="square">
            <a:spAutoFit/>
          </a:bodyPr>
          <a:lstStyle/>
          <a:p>
            <a:pPr algn="just"/>
            <a:r>
              <a:rPr lang="pt-BR" sz="2000" i="1" dirty="0">
                <a:latin typeface="Arial" panose="020B0604020202020204" pitchFamily="34" charset="0"/>
                <a:cs typeface="Arial" panose="020B0604020202020204" pitchFamily="34" charset="0"/>
              </a:rPr>
              <a:t>São considerados </a:t>
            </a:r>
            <a:r>
              <a:rPr lang="pt-BR" sz="2000" b="1" i="1" dirty="0">
                <a:latin typeface="Arial" panose="020B0604020202020204" pitchFamily="34" charset="0"/>
                <a:cs typeface="Arial" panose="020B0604020202020204" pitchFamily="34" charset="0"/>
              </a:rPr>
              <a:t>riscos</a:t>
            </a:r>
            <a:r>
              <a:rPr lang="pt-BR" sz="2000" i="1" dirty="0">
                <a:latin typeface="Arial" panose="020B0604020202020204" pitchFamily="34" charset="0"/>
                <a:cs typeface="Arial" panose="020B0604020202020204" pitchFamily="34" charset="0"/>
              </a:rPr>
              <a:t> </a:t>
            </a:r>
            <a:r>
              <a:rPr lang="pt-BR" sz="2000" b="1" i="1" dirty="0">
                <a:latin typeface="Arial" panose="020B0604020202020204" pitchFamily="34" charset="0"/>
                <a:cs typeface="Arial" panose="020B0604020202020204" pitchFamily="34" charset="0"/>
              </a:rPr>
              <a:t>ambientais</a:t>
            </a:r>
            <a:r>
              <a:rPr lang="pt-BR" sz="2000" i="1" dirty="0">
                <a:latin typeface="Arial" panose="020B0604020202020204" pitchFamily="34" charset="0"/>
                <a:cs typeface="Arial" panose="020B0604020202020204" pitchFamily="34" charset="0"/>
              </a:rPr>
              <a:t> os agentes capazes de causar danos à saúde do trabalhador em função de sua natureza, concentração, intensidade e tempo de exposição. A seguir vamos conhecer os agentes existentes nos ambientes de trabalho.</a:t>
            </a:r>
            <a:endParaRPr lang="pt-BR" sz="2000" i="1" dirty="0">
              <a:latin typeface="Arial" panose="020B0604020202020204" pitchFamily="34" charset="0"/>
              <a:cs typeface="Arial" panose="020B0604020202020204" pitchFamily="34" charset="0"/>
            </a:endParaRPr>
          </a:p>
        </p:txBody>
      </p:sp>
      <p:sp>
        <p:nvSpPr>
          <p:cNvPr id="21" name="Seta para a direita 20"/>
          <p:cNvSpPr/>
          <p:nvPr/>
        </p:nvSpPr>
        <p:spPr>
          <a:xfrm>
            <a:off x="2078716" y="740279"/>
            <a:ext cx="288034" cy="144016"/>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Seta para a direita 22"/>
          <p:cNvSpPr/>
          <p:nvPr/>
        </p:nvSpPr>
        <p:spPr>
          <a:xfrm>
            <a:off x="2154120" y="1687471"/>
            <a:ext cx="288034" cy="14401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Seta para a direita 23"/>
          <p:cNvSpPr/>
          <p:nvPr/>
        </p:nvSpPr>
        <p:spPr>
          <a:xfrm>
            <a:off x="2154120" y="2747026"/>
            <a:ext cx="288034" cy="144016"/>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Seta para a direita 24"/>
          <p:cNvSpPr/>
          <p:nvPr/>
        </p:nvSpPr>
        <p:spPr>
          <a:xfrm>
            <a:off x="2167921" y="4007948"/>
            <a:ext cx="288034" cy="151583"/>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Seta para a direita 25"/>
          <p:cNvSpPr/>
          <p:nvPr/>
        </p:nvSpPr>
        <p:spPr>
          <a:xfrm>
            <a:off x="1874193" y="5543714"/>
            <a:ext cx="288034" cy="144016"/>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Retângulo 34"/>
          <p:cNvSpPr/>
          <p:nvPr/>
        </p:nvSpPr>
        <p:spPr>
          <a:xfrm>
            <a:off x="2157733" y="4800936"/>
            <a:ext cx="3758510" cy="17148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1400" b="1" i="1" dirty="0">
                <a:solidFill>
                  <a:schemeClr val="tx1"/>
                </a:solidFill>
                <a:latin typeface="Arial" panose="020B0604020202020204" pitchFamily="34" charset="0"/>
                <a:cs typeface="Arial" panose="020B0604020202020204" pitchFamily="34" charset="0"/>
              </a:rPr>
              <a:t>Arranjo </a:t>
            </a:r>
            <a:r>
              <a:rPr lang="pt-BR" sz="1400" b="1" i="1" dirty="0">
                <a:solidFill>
                  <a:schemeClr val="tx1"/>
                </a:solidFill>
                <a:latin typeface="Arial" panose="020B0604020202020204" pitchFamily="34" charset="0"/>
                <a:cs typeface="Arial" panose="020B0604020202020204" pitchFamily="34" charset="0"/>
              </a:rPr>
              <a:t>físico inadequado, máquinas e equipamentos sem proteção, ferramentas inadequadas ou defeituosas, Iluminação inadequada, eletricidade, probabilidade de incêndio ou explosão, armazenamento inadequado entre outras situações de risco.</a:t>
            </a:r>
            <a:endParaRPr lang="pt-BR" sz="1400" b="1" i="1" dirty="0">
              <a:solidFill>
                <a:schemeClr val="tx1"/>
              </a:solidFill>
              <a:latin typeface="Arial" panose="020B0604020202020204" pitchFamily="34" charset="0"/>
              <a:cs typeface="Arial" panose="020B0604020202020204" pitchFamily="34" charset="0"/>
            </a:endParaRPr>
          </a:p>
        </p:txBody>
      </p:sp>
      <p:sp>
        <p:nvSpPr>
          <p:cNvPr id="28" name="CaixaDeTexto 27"/>
          <p:cNvSpPr txBox="1"/>
          <p:nvPr/>
        </p:nvSpPr>
        <p:spPr>
          <a:xfrm>
            <a:off x="5869393" y="406972"/>
            <a:ext cx="3177055" cy="830997"/>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RISCOS AMBIENTAIS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22" name="Imagem 21"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6948262" y="6292970"/>
            <a:ext cx="1019315" cy="445686"/>
          </a:xfrm>
          <a:prstGeom prst="rect">
            <a:avLst/>
          </a:prstGeom>
          <a:ln>
            <a:noFill/>
          </a:ln>
          <a:effectLst>
            <a:outerShdw blurRad="190500" algn="tl" rotWithShape="0">
              <a:srgbClr val="000000">
                <a:alpha val="70000"/>
              </a:srgbClr>
            </a:outerShdw>
          </a:effectLst>
        </p:spPr>
      </p:pic>
      <p:sp>
        <p:nvSpPr>
          <p:cNvPr id="27" name="Elipse 26"/>
          <p:cNvSpPr/>
          <p:nvPr/>
        </p:nvSpPr>
        <p:spPr>
          <a:xfrm>
            <a:off x="78268" y="336592"/>
            <a:ext cx="2006372" cy="901377"/>
          </a:xfrm>
          <a:prstGeom prst="ellipse">
            <a:avLst/>
          </a:prstGeom>
          <a:solidFill>
            <a:srgbClr val="00B050"/>
          </a:solidFill>
          <a:ln>
            <a:noFill/>
          </a:ln>
          <a:effectLst>
            <a:reflection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rPr>
              <a:t>Físicos</a:t>
            </a:r>
            <a:endPar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37" name="Elipse 36"/>
          <p:cNvSpPr/>
          <p:nvPr/>
        </p:nvSpPr>
        <p:spPr>
          <a:xfrm>
            <a:off x="27444" y="3449086"/>
            <a:ext cx="2196322" cy="1094860"/>
          </a:xfrm>
          <a:prstGeom prst="ellipse">
            <a:avLst/>
          </a:prstGeom>
          <a:solidFill>
            <a:srgbClr val="FFFF00"/>
          </a:solidFill>
          <a:ln>
            <a:noFill/>
          </a:ln>
          <a:effectLst>
            <a:reflection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rPr>
              <a:t>Ergonômicos</a:t>
            </a:r>
            <a:endParaRPr lang="pt-BR" i="1"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38" name="Retângulo 37"/>
          <p:cNvSpPr/>
          <p:nvPr/>
        </p:nvSpPr>
        <p:spPr>
          <a:xfrm>
            <a:off x="2388672" y="402442"/>
            <a:ext cx="3470625" cy="80384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1400" b="1" i="1" dirty="0">
                <a:solidFill>
                  <a:schemeClr val="tx1"/>
                </a:solidFill>
                <a:latin typeface="Arial" panose="020B0604020202020204" pitchFamily="34" charset="0"/>
                <a:cs typeface="Arial" panose="020B0604020202020204" pitchFamily="34" charset="0"/>
              </a:rPr>
              <a:t>Ruídos</a:t>
            </a:r>
            <a:r>
              <a:rPr lang="pt-BR" sz="1400" b="1" i="1" dirty="0">
                <a:solidFill>
                  <a:schemeClr val="tx1"/>
                </a:solidFill>
                <a:latin typeface="Arial" panose="020B0604020202020204" pitchFamily="34" charset="0"/>
                <a:cs typeface="Arial" panose="020B0604020202020204" pitchFamily="34" charset="0"/>
              </a:rPr>
              <a:t>, vibrações, pressões anormais, temperaturas extremas, radiações, etc.</a:t>
            </a:r>
            <a:endParaRPr lang="pt-BR" sz="1400" b="1" i="1" dirty="0">
              <a:solidFill>
                <a:schemeClr val="tx1"/>
              </a:solidFill>
              <a:latin typeface="Arial" panose="020B0604020202020204" pitchFamily="34" charset="0"/>
              <a:cs typeface="Arial" panose="020B0604020202020204" pitchFamily="34" charset="0"/>
            </a:endParaRPr>
          </a:p>
        </p:txBody>
      </p:sp>
      <p:sp>
        <p:nvSpPr>
          <p:cNvPr id="39" name="Retângulo 38"/>
          <p:cNvSpPr/>
          <p:nvPr/>
        </p:nvSpPr>
        <p:spPr>
          <a:xfrm>
            <a:off x="2426301" y="1300396"/>
            <a:ext cx="3453455" cy="9869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i="1" dirty="0">
              <a:solidFill>
                <a:schemeClr val="bg1"/>
              </a:solidFill>
              <a:latin typeface="Arial" panose="020B0604020202020204" pitchFamily="34" charset="0"/>
              <a:cs typeface="Arial" panose="020B0604020202020204" pitchFamily="34" charset="0"/>
            </a:endParaRPr>
          </a:p>
          <a:p>
            <a:pPr algn="just"/>
            <a:r>
              <a:rPr lang="pt-BR" sz="1400" b="1" i="1" dirty="0">
                <a:solidFill>
                  <a:schemeClr val="bg1"/>
                </a:solidFill>
                <a:latin typeface="Arial" panose="020B0604020202020204" pitchFamily="34" charset="0"/>
                <a:cs typeface="Arial" panose="020B0604020202020204" pitchFamily="34" charset="0"/>
              </a:rPr>
              <a:t>Poeiras</a:t>
            </a:r>
            <a:r>
              <a:rPr lang="pt-BR" sz="1400" b="1" i="1" dirty="0">
                <a:solidFill>
                  <a:schemeClr val="bg1"/>
                </a:solidFill>
                <a:latin typeface="Arial" panose="020B0604020202020204" pitchFamily="34" charset="0"/>
                <a:cs typeface="Arial" panose="020B0604020202020204" pitchFamily="34" charset="0"/>
              </a:rPr>
              <a:t>, fumos, névoas, neblinas, gases, vapores que podem ser absorvidos por via respiratória ou através da pele, etc.</a:t>
            </a:r>
            <a:endParaRPr lang="pt-BR" sz="1400" b="1" i="1" dirty="0">
              <a:solidFill>
                <a:schemeClr val="bg1"/>
              </a:solidFill>
              <a:latin typeface="Arial" panose="020B0604020202020204" pitchFamily="34" charset="0"/>
              <a:cs typeface="Arial" panose="020B0604020202020204" pitchFamily="34" charset="0"/>
            </a:endParaRPr>
          </a:p>
          <a:p>
            <a:pPr algn="ctr"/>
            <a:endParaRPr lang="pt-BR" sz="1400" i="1" dirty="0">
              <a:solidFill>
                <a:schemeClr val="bg1"/>
              </a:solidFill>
              <a:latin typeface="Arial" panose="020B0604020202020204" pitchFamily="34" charset="0"/>
              <a:cs typeface="Arial" panose="020B0604020202020204" pitchFamily="34" charset="0"/>
            </a:endParaRPr>
          </a:p>
        </p:txBody>
      </p:sp>
      <p:sp>
        <p:nvSpPr>
          <p:cNvPr id="40" name="Retângulo 39"/>
          <p:cNvSpPr/>
          <p:nvPr/>
        </p:nvSpPr>
        <p:spPr>
          <a:xfrm>
            <a:off x="2426301" y="2369035"/>
            <a:ext cx="3477893" cy="87879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pt-BR" sz="1400"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a:p>
            <a:pPr algn="just"/>
            <a:r>
              <a:rPr lang="pt-BR" sz="1400"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Bactérias</a:t>
            </a:r>
            <a:r>
              <a:rPr lang="pt-BR" sz="1400"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fungos, bacilos, parasitas, protozoários, vírus, entre outros. </a:t>
            </a:r>
            <a:endParaRPr lang="pt-BR" sz="1400"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a:p>
            <a:pPr algn="ctr"/>
            <a:endParaRPr lang="pt-BR" sz="1400"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41" name="Retângulo 40"/>
          <p:cNvSpPr/>
          <p:nvPr/>
        </p:nvSpPr>
        <p:spPr>
          <a:xfrm>
            <a:off x="2432109" y="3279444"/>
            <a:ext cx="3462041" cy="145523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pt-BR" sz="1400" b="1" i="1" dirty="0">
              <a:solidFill>
                <a:schemeClr val="tx1"/>
              </a:solidFill>
              <a:latin typeface="Arial" panose="020B0604020202020204" pitchFamily="34" charset="0"/>
              <a:cs typeface="Arial" panose="020B0604020202020204" pitchFamily="34" charset="0"/>
            </a:endParaRPr>
          </a:p>
          <a:p>
            <a:pPr algn="just"/>
            <a:r>
              <a:rPr lang="pt-BR" sz="1400" b="1" i="1" dirty="0">
                <a:solidFill>
                  <a:schemeClr val="tx1"/>
                </a:solidFill>
                <a:latin typeface="Arial" panose="020B0604020202020204" pitchFamily="34" charset="0"/>
                <a:cs typeface="Arial" panose="020B0604020202020204" pitchFamily="34" charset="0"/>
              </a:rPr>
              <a:t>Esforço </a:t>
            </a:r>
            <a:r>
              <a:rPr lang="pt-BR" sz="1400" b="1" i="1" dirty="0">
                <a:solidFill>
                  <a:schemeClr val="tx1"/>
                </a:solidFill>
                <a:latin typeface="Arial" panose="020B0604020202020204" pitchFamily="34" charset="0"/>
                <a:cs typeface="Arial" panose="020B0604020202020204" pitchFamily="34" charset="0"/>
              </a:rPr>
              <a:t>físico intenso, levantamento e transporte manual de peso, postura inadequada, ritmos excessivos, jornadas de trabalho prolongadas, além de outras situações causadoras de stress físico e/ou psíquico.</a:t>
            </a:r>
            <a:endParaRPr lang="pt-BR" sz="1400" b="1" i="1" dirty="0">
              <a:solidFill>
                <a:schemeClr val="tx1"/>
              </a:solidFill>
              <a:latin typeface="Arial" panose="020B0604020202020204" pitchFamily="34" charset="0"/>
              <a:cs typeface="Arial" panose="020B0604020202020204" pitchFamily="34" charset="0"/>
            </a:endParaRPr>
          </a:p>
          <a:p>
            <a:pPr algn="ctr"/>
            <a:endParaRPr lang="pt-BR" sz="1400" i="1" dirty="0">
              <a:solidFill>
                <a:schemeClr val="tx1"/>
              </a:solidFill>
              <a:latin typeface="Arial" panose="020B0604020202020204" pitchFamily="34" charset="0"/>
              <a:cs typeface="Arial" panose="020B0604020202020204" pitchFamily="34" charset="0"/>
            </a:endParaRPr>
          </a:p>
        </p:txBody>
      </p:sp>
      <p:sp>
        <p:nvSpPr>
          <p:cNvPr id="2" name="Retângulo 1"/>
          <p:cNvSpPr/>
          <p:nvPr/>
        </p:nvSpPr>
        <p:spPr>
          <a:xfrm>
            <a:off x="225187" y="2634368"/>
            <a:ext cx="1832926" cy="369332"/>
          </a:xfrm>
          <a:prstGeom prst="rect">
            <a:avLst/>
          </a:prstGeom>
        </p:spPr>
        <p:txBody>
          <a:bodyPr wrap="square">
            <a:spAutoFit/>
          </a:bodyPr>
          <a:lstStyle/>
          <a:p>
            <a:pPr algn="ctr"/>
            <a:r>
              <a:rPr lang="pt-BR"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Biológicos</a:t>
            </a:r>
            <a:endParaRPr lang="pt-BR" b="1" i="1" spc="50" dirty="0">
              <a:ln w="0"/>
              <a:solidFill>
                <a:schemeClr val="bg2"/>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5" name="Espaço Reservado para Número de Slide 4"/>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m 3"/>
          <p:cNvPicPr>
            <a:picLocks noChangeAspect="1"/>
          </p:cNvPicPr>
          <p:nvPr/>
        </p:nvPicPr>
        <p:blipFill>
          <a:blip r:embed="rId1">
            <a:clrChange>
              <a:clrFrom>
                <a:srgbClr val="FFFFFF"/>
              </a:clrFrom>
              <a:clrTo>
                <a:srgbClr val="FFFFFF">
                  <a:alpha val="0"/>
                </a:srgbClr>
              </a:clrTo>
            </a:clrChange>
          </a:blip>
          <a:stretch>
            <a:fillRect/>
          </a:stretch>
        </p:blipFill>
        <p:spPr>
          <a:xfrm>
            <a:off x="404856" y="578300"/>
            <a:ext cx="8334289" cy="6100911"/>
          </a:xfrm>
          <a:prstGeom prst="rect">
            <a:avLst/>
          </a:prstGeom>
          <a:ln>
            <a:noFill/>
          </a:ln>
          <a:effectLst>
            <a:outerShdw blurRad="292100" dist="139700" dir="2700000" algn="tl" rotWithShape="0">
              <a:srgbClr val="333333">
                <a:alpha val="65000"/>
              </a:srgbClr>
            </a:outerShdw>
          </a:effectLst>
        </p:spPr>
      </p:pic>
      <p:sp>
        <p:nvSpPr>
          <p:cNvPr id="5" name="CaixaDeTexto 4"/>
          <p:cNvSpPr txBox="1"/>
          <p:nvPr/>
        </p:nvSpPr>
        <p:spPr>
          <a:xfrm>
            <a:off x="0" y="116635"/>
            <a:ext cx="9036496"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RISCOS AMBIENTAIS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6" name="Imagem 5"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524328" y="54318"/>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a:hlinkClick r:id="" action="ppaction://hlinkshowjump?jump=nextslide"/>
          </p:cNvPr>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46668" y="3149645"/>
            <a:ext cx="2736304" cy="1553934"/>
          </a:xfrm>
          <a:prstGeom prst="round2DiagRect">
            <a:avLst>
              <a:gd name="adj1" fmla="val 16667"/>
              <a:gd name="adj2" fmla="val 2284"/>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 name="Picture 4" descr="http://www.revistadoaco.com.br/wp-content/uploads/2012/06/Arc-Furnace-700x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255" y="942577"/>
            <a:ext cx="2906613" cy="168024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a:blip r:embed="rId3"/>
          <a:stretch>
            <a:fillRect/>
          </a:stretch>
        </p:blipFill>
        <p:spPr>
          <a:xfrm>
            <a:off x="6427072" y="1058371"/>
            <a:ext cx="2421717" cy="151169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6" name="Picture 6" descr="http://3.bp.blogspot.com/-ZAeuiJzLyu0/UCrjrXQ8glI/AAAAAAAAAAM/AHG9RDiWcGw/s1600/1288753060_134398873_1-Fotos-de--CURSO-COMPLETO-DE-SOLDA-E-CORTE-SOLDA-ELeTRICA-OXIGaS-E-CORTE-MIG-MAG-TIG-128875306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70" y="4797152"/>
            <a:ext cx="2898069" cy="194006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Imagem 6"/>
          <p:cNvPicPr>
            <a:picLocks noChangeAspect="1"/>
          </p:cNvPicPr>
          <p:nvPr/>
        </p:nvPicPr>
        <p:blipFill>
          <a:blip r:embed="rId5"/>
          <a:stretch>
            <a:fillRect/>
          </a:stretch>
        </p:blipFill>
        <p:spPr>
          <a:xfrm>
            <a:off x="6202182" y="4785536"/>
            <a:ext cx="2736304" cy="1931588"/>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12" name="Retângulo 11"/>
          <p:cNvSpPr/>
          <p:nvPr/>
        </p:nvSpPr>
        <p:spPr>
          <a:xfrm>
            <a:off x="425289" y="482921"/>
            <a:ext cx="2770823" cy="369332"/>
          </a:xfrm>
          <a:prstGeom prst="rect">
            <a:avLst/>
          </a:prstGeom>
        </p:spPr>
        <p:txBody>
          <a:bodyPr wrap="none">
            <a:spAutoFit/>
          </a:bodyPr>
          <a:lstStyle/>
          <a:p>
            <a:pPr algn="ctr"/>
            <a:r>
              <a:rPr lang="pt-BR" b="1" i="1" dirty="0">
                <a:latin typeface="Arial" panose="020B0604020202020204" pitchFamily="34" charset="0"/>
                <a:cs typeface="Arial" panose="020B0604020202020204" pitchFamily="34" charset="0"/>
              </a:rPr>
              <a:t>Temperaturas extremas</a:t>
            </a:r>
            <a:endParaRPr lang="pt-BR" b="1" i="1" dirty="0">
              <a:latin typeface="Arial" panose="020B0604020202020204" pitchFamily="34" charset="0"/>
              <a:cs typeface="Arial" panose="020B0604020202020204" pitchFamily="34" charset="0"/>
            </a:endParaRPr>
          </a:p>
        </p:txBody>
      </p:sp>
      <p:sp>
        <p:nvSpPr>
          <p:cNvPr id="14" name="Retângulo 13"/>
          <p:cNvSpPr/>
          <p:nvPr/>
        </p:nvSpPr>
        <p:spPr>
          <a:xfrm>
            <a:off x="6046450" y="379602"/>
            <a:ext cx="3131840" cy="646331"/>
          </a:xfrm>
          <a:prstGeom prst="rect">
            <a:avLst/>
          </a:prstGeom>
        </p:spPr>
        <p:txBody>
          <a:bodyPr wrap="square">
            <a:spAutoFit/>
          </a:bodyPr>
          <a:lstStyle/>
          <a:p>
            <a:pPr algn="ctr"/>
            <a:r>
              <a:rPr lang="pt-BR" altLang="pt-BR" b="1" i="1" dirty="0">
                <a:latin typeface="Arial" panose="020B0604020202020204" pitchFamily="34" charset="0"/>
                <a:cs typeface="Arial" panose="020B0604020202020204" pitchFamily="34" charset="0"/>
              </a:rPr>
              <a:t>Trabalho em altura e sobre o mar</a:t>
            </a:r>
            <a:endParaRPr lang="pt-BR" altLang="pt-BR" b="1" i="1" dirty="0">
              <a:latin typeface="Arial" panose="020B0604020202020204" pitchFamily="34" charset="0"/>
              <a:cs typeface="Arial" panose="020B0604020202020204" pitchFamily="34" charset="0"/>
            </a:endParaRPr>
          </a:p>
        </p:txBody>
      </p:sp>
      <p:sp>
        <p:nvSpPr>
          <p:cNvPr id="16" name="Retângulo 15"/>
          <p:cNvSpPr/>
          <p:nvPr/>
        </p:nvSpPr>
        <p:spPr>
          <a:xfrm>
            <a:off x="6372200" y="4334247"/>
            <a:ext cx="2531463" cy="369332"/>
          </a:xfrm>
          <a:prstGeom prst="rect">
            <a:avLst/>
          </a:prstGeom>
        </p:spPr>
        <p:txBody>
          <a:bodyPr wrap="none">
            <a:spAutoFit/>
          </a:bodyPr>
          <a:lstStyle/>
          <a:p>
            <a:pPr algn="ctr"/>
            <a:r>
              <a:rPr lang="pt-BR" b="1" i="1" dirty="0">
                <a:latin typeface="Arial" panose="020B0604020202020204" pitchFamily="34" charset="0"/>
                <a:cs typeface="Arial" panose="020B0604020202020204" pitchFamily="34" charset="0"/>
              </a:rPr>
              <a:t>Radiações ionizantes</a:t>
            </a:r>
            <a:endParaRPr lang="pt-BR" b="1" i="1" dirty="0">
              <a:latin typeface="Arial" panose="020B0604020202020204" pitchFamily="34" charset="0"/>
              <a:cs typeface="Arial" panose="020B0604020202020204" pitchFamily="34" charset="0"/>
            </a:endParaRPr>
          </a:p>
        </p:txBody>
      </p:sp>
      <p:sp>
        <p:nvSpPr>
          <p:cNvPr id="17" name="Retângulo 16"/>
          <p:cNvSpPr/>
          <p:nvPr/>
        </p:nvSpPr>
        <p:spPr>
          <a:xfrm>
            <a:off x="3094362" y="2622820"/>
            <a:ext cx="3377849" cy="369332"/>
          </a:xfrm>
          <a:prstGeom prst="rect">
            <a:avLst/>
          </a:prstGeom>
        </p:spPr>
        <p:txBody>
          <a:bodyPr wrap="none">
            <a:spAutoFit/>
          </a:bodyPr>
          <a:lstStyle/>
          <a:p>
            <a:pPr algn="ctr"/>
            <a:r>
              <a:rPr lang="pt-BR" b="1" i="1" dirty="0">
                <a:latin typeface="Arial" panose="020B0604020202020204" pitchFamily="34" charset="0"/>
                <a:cs typeface="Arial" panose="020B0604020202020204" pitchFamily="34" charset="0"/>
              </a:rPr>
              <a:t>Ruídos, vibrações e umidade</a:t>
            </a:r>
            <a:endParaRPr lang="pt-BR" b="1" i="1" dirty="0">
              <a:latin typeface="Arial" panose="020B0604020202020204" pitchFamily="34" charset="0"/>
              <a:cs typeface="Arial" panose="020B0604020202020204" pitchFamily="34" charset="0"/>
            </a:endParaRPr>
          </a:p>
        </p:txBody>
      </p:sp>
      <p:sp>
        <p:nvSpPr>
          <p:cNvPr id="18" name="Retângulo 17"/>
          <p:cNvSpPr/>
          <p:nvPr/>
        </p:nvSpPr>
        <p:spPr>
          <a:xfrm>
            <a:off x="216695" y="4334247"/>
            <a:ext cx="3018776" cy="369332"/>
          </a:xfrm>
          <a:prstGeom prst="rect">
            <a:avLst/>
          </a:prstGeom>
        </p:spPr>
        <p:txBody>
          <a:bodyPr wrap="none">
            <a:spAutoFit/>
          </a:bodyPr>
          <a:lstStyle/>
          <a:p>
            <a:pPr algn="ctr"/>
            <a:r>
              <a:rPr lang="pt-BR" b="1" i="1" dirty="0">
                <a:latin typeface="Arial" panose="020B0604020202020204" pitchFamily="34" charset="0"/>
                <a:cs typeface="Arial" panose="020B0604020202020204" pitchFamily="34" charset="0"/>
              </a:rPr>
              <a:t>Radiações não-Ionizantes</a:t>
            </a:r>
            <a:endParaRPr lang="pt-BR" b="1" i="1" dirty="0">
              <a:latin typeface="Arial" panose="020B0604020202020204" pitchFamily="34" charset="0"/>
              <a:cs typeface="Arial" panose="020B0604020202020204" pitchFamily="34" charset="0"/>
            </a:endParaRPr>
          </a:p>
        </p:txBody>
      </p:sp>
      <p:sp>
        <p:nvSpPr>
          <p:cNvPr id="13" name="CaixaDeTexto 12"/>
          <p:cNvSpPr txBox="1"/>
          <p:nvPr/>
        </p:nvSpPr>
        <p:spPr>
          <a:xfrm>
            <a:off x="0" y="68370"/>
            <a:ext cx="9036496" cy="461665"/>
          </a:xfrm>
          <a:prstGeom prst="rect">
            <a:avLst/>
          </a:prstGeom>
          <a:noFill/>
        </p:spPr>
        <p:txBody>
          <a:bodyPr wrap="square" rtlCol="0">
            <a:spAutoFit/>
          </a:bodyPr>
          <a:lstStyle/>
          <a:p>
            <a:pPr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RISCOS AMBIENTAIS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15" name="Imagem 14" descr="LOGO PROJETO_COREL.jpg"/>
          <p:cNvPicPr>
            <a:picLocks noChangeAspect="1"/>
          </p:cNvPicPr>
          <p:nvPr/>
        </p:nvPicPr>
        <p:blipFill>
          <a:blip r:embed="rId6">
            <a:clrChange>
              <a:clrFrom>
                <a:srgbClr val="FEFEFE"/>
              </a:clrFrom>
              <a:clrTo>
                <a:srgbClr val="FEFEFE">
                  <a:alpha val="0"/>
                </a:srgbClr>
              </a:clrTo>
            </a:clrChange>
          </a:blip>
          <a:srcRect b="22196"/>
          <a:stretch>
            <a:fillRect/>
          </a:stretch>
        </p:blipFill>
        <p:spPr>
          <a:xfrm>
            <a:off x="4202253" y="5528487"/>
            <a:ext cx="1019315" cy="445686"/>
          </a:xfrm>
          <a:prstGeom prst="rect">
            <a:avLst/>
          </a:prstGeom>
          <a:ln>
            <a:noFill/>
          </a:ln>
          <a:effectLst>
            <a:outerShdw blurRad="190500" algn="tl" rotWithShape="0">
              <a:srgbClr val="000000">
                <a:alpha val="70000"/>
              </a:srgbClr>
            </a:outerShdw>
          </a:effectLst>
        </p:spPr>
      </p:pic>
      <p:sp>
        <p:nvSpPr>
          <p:cNvPr id="8" name="Espaço Reservado para Número de Slide 7"/>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188643"/>
            <a:ext cx="9144000" cy="830997"/>
          </a:xfrm>
          <a:prstGeom prst="rect">
            <a:avLst/>
          </a:prstGeom>
        </p:spPr>
        <p:txBody>
          <a:bodyPr wrap="square">
            <a:spAutoFit/>
          </a:bodyPr>
          <a:lstStyle/>
          <a:p>
            <a:pPr algn="ctr" defTabSz="1219200"/>
            <a:r>
              <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MEDIDAS DE SEGURANÇA DISPONÍVEIS PARA O CONTROLE DOS RISCOS OPERACIONAIS A BORDO</a:t>
            </a:r>
            <a:endPar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6146" name="Picture 2" descr="Elementos da Avaliação de Risco."/>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84" y="1109594"/>
            <a:ext cx="9305954" cy="574840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812360" y="5661248"/>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aixaDeTexto 7"/>
          <p:cNvSpPr txBox="1"/>
          <p:nvPr/>
        </p:nvSpPr>
        <p:spPr>
          <a:xfrm>
            <a:off x="0" y="107213"/>
            <a:ext cx="9144000" cy="830997"/>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MEDIDAS DE SEGURANÇA PARA CONTROLE OPERACIONAL</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
        <p:nvSpPr>
          <p:cNvPr id="2" name="Retângulo arredondado 1"/>
          <p:cNvSpPr/>
          <p:nvPr/>
        </p:nvSpPr>
        <p:spPr>
          <a:xfrm>
            <a:off x="179641" y="870455"/>
            <a:ext cx="3778787" cy="5810964"/>
          </a:xfrm>
          <a:prstGeom prst="roundRect">
            <a:avLst/>
          </a:prstGeom>
          <a:ln w="38100">
            <a:solidFill>
              <a:srgbClr val="007D43"/>
            </a:solidFill>
          </a:ln>
        </p:spPr>
        <p:txBody>
          <a:bodyPr wrap="square">
            <a:spAutoFit/>
          </a:bodyPr>
          <a:lstStyle/>
          <a:p>
            <a:pPr algn="ctr">
              <a:lnSpc>
                <a:spcPct val="150000"/>
              </a:lnSpc>
            </a:pPr>
            <a:r>
              <a:rPr lang="pt-BR" b="1" i="1" dirty="0">
                <a:latin typeface="Arial" panose="020B0604020202020204" pitchFamily="34" charset="0"/>
                <a:cs typeface="Arial" panose="020B0604020202020204" pitchFamily="34" charset="0"/>
              </a:rPr>
              <a:t>Segurança operacional</a:t>
            </a:r>
            <a:endParaRPr lang="pt-BR" i="1" dirty="0">
              <a:latin typeface="Arial" panose="020B0604020202020204" pitchFamily="34" charset="0"/>
              <a:cs typeface="Arial" panose="020B0604020202020204" pitchFamily="34" charset="0"/>
            </a:endParaRPr>
          </a:p>
          <a:p>
            <a:pPr lvl="0" algn="just">
              <a:lnSpc>
                <a:spcPct val="150000"/>
              </a:lnSpc>
            </a:pPr>
            <a:r>
              <a:rPr lang="pt-BR" i="1" dirty="0">
                <a:latin typeface="Arial" panose="020B0604020202020204" pitchFamily="34" charset="0"/>
                <a:cs typeface="Arial" panose="020B0604020202020204" pitchFamily="34" charset="0"/>
              </a:rPr>
              <a:t>É o estado em que o risco de lesões às pessoas ou danos aos bens se reduz e se mantém em um nível aceitável, ou abaixo deste, por meio de um processo contínuo de identificação de perigos e gerenciamento de riscos.</a:t>
            </a:r>
            <a:endParaRPr lang="pt-BR" i="1" dirty="0">
              <a:latin typeface="Arial" panose="020B0604020202020204" pitchFamily="34" charset="0"/>
              <a:cs typeface="Arial" panose="020B0604020202020204" pitchFamily="34" charset="0"/>
            </a:endParaRPr>
          </a:p>
          <a:p>
            <a:pPr algn="just">
              <a:lnSpc>
                <a:spcPct val="150000"/>
              </a:lnSpc>
            </a:pPr>
            <a:r>
              <a:rPr lang="pt-BR" i="1" dirty="0">
                <a:latin typeface="Arial" panose="020B0604020202020204" pitchFamily="34" charset="0"/>
                <a:cs typeface="Arial" panose="020B0604020202020204" pitchFamily="34" charset="0"/>
              </a:rPr>
              <a:t>Quando falamos em controle de riscos automaticamente vem á mente fornecer  EPI ou indicar algum EPC.</a:t>
            </a:r>
            <a:endParaRPr lang="pt-BR" i="1" dirty="0">
              <a:latin typeface="Arial" panose="020B0604020202020204" pitchFamily="34" charset="0"/>
              <a:cs typeface="Arial" panose="020B0604020202020204" pitchFamily="34" charset="0"/>
            </a:endParaRPr>
          </a:p>
        </p:txBody>
      </p:sp>
      <p:pic>
        <p:nvPicPr>
          <p:cNvPr id="11" name="Imagem 10"/>
          <p:cNvPicPr>
            <a:picLocks noChangeAspect="1"/>
          </p:cNvPicPr>
          <p:nvPr/>
        </p:nvPicPr>
        <p:blipFill rotWithShape="1">
          <a:blip r:embed="rId1">
            <a:clrChange>
              <a:clrFrom>
                <a:srgbClr val="FFFFFF"/>
              </a:clrFrom>
              <a:clrTo>
                <a:srgbClr val="FFFFFF">
                  <a:alpha val="0"/>
                </a:srgbClr>
              </a:clrTo>
            </a:clrChange>
          </a:blip>
          <a:srcRect l="5298" t="12411" b="12011"/>
          <a:stretch>
            <a:fillRect/>
          </a:stretch>
        </p:blipFill>
        <p:spPr>
          <a:xfrm>
            <a:off x="5912100" y="805097"/>
            <a:ext cx="2619696" cy="2090683"/>
          </a:xfrm>
          <a:prstGeom prst="rect">
            <a:avLst/>
          </a:prstGeom>
        </p:spPr>
      </p:pic>
      <p:sp>
        <p:nvSpPr>
          <p:cNvPr id="10" name="Texto explicativo em elipse 9"/>
          <p:cNvSpPr/>
          <p:nvPr/>
        </p:nvSpPr>
        <p:spPr>
          <a:xfrm>
            <a:off x="6704188" y="2874949"/>
            <a:ext cx="2116284" cy="2466915"/>
          </a:xfrm>
          <a:prstGeom prst="wedgeEllipseCallout">
            <a:avLst>
              <a:gd name="adj1" fmla="val -67175"/>
              <a:gd name="adj2" fmla="val -40521"/>
            </a:avLst>
          </a:prstGeom>
          <a:ln w="38100">
            <a:solidFill>
              <a:schemeClr val="tx1"/>
            </a:solidFill>
          </a:ln>
        </p:spPr>
        <p:txBody>
          <a:bodyPr wrap="square">
            <a:spAutoFit/>
          </a:bodyPr>
          <a:lstStyle/>
          <a:p>
            <a:pPr algn="ctr">
              <a:lnSpc>
                <a:spcPct val="150000"/>
              </a:lnSpc>
            </a:pPr>
            <a:r>
              <a:rPr lang="pt-BR" b="1" i="1" dirty="0">
                <a:solidFill>
                  <a:prstClr val="black"/>
                </a:solidFill>
                <a:latin typeface="Arial" panose="020B0604020202020204" pitchFamily="34" charset="0"/>
                <a:cs typeface="Arial" panose="020B0604020202020204" pitchFamily="34" charset="0"/>
              </a:rPr>
              <a:t>É assim que devemos pensar?</a:t>
            </a:r>
            <a:endParaRPr lang="pt-BR" b="1" i="1" dirty="0">
              <a:solidFill>
                <a:prstClr val="black"/>
              </a:solidFill>
              <a:latin typeface="Arial" panose="020B0604020202020204" pitchFamily="34" charset="0"/>
              <a:cs typeface="Arial" panose="020B0604020202020204" pitchFamily="34" charset="0"/>
            </a:endParaRPr>
          </a:p>
        </p:txBody>
      </p:sp>
      <p:pic>
        <p:nvPicPr>
          <p:cNvPr id="12" name="Picture 2" descr="\\bcfs00\UO-BC\UO-BC_RH_DRH\Corporativa\Grupos\Grupo 9 (EAD e Alta Competência)\EAD\Cursos em Desenvolvimento 13 - 14\Personagem\Godofredo\Godofredo 1.3\Godofredo 1.3.png"/>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2060848"/>
            <a:ext cx="2417212" cy="47971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Imagem 6"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221948" y="6021288"/>
            <a:ext cx="1019315" cy="445686"/>
          </a:xfrm>
          <a:prstGeom prst="rect">
            <a:avLst/>
          </a:prstGeom>
          <a:ln>
            <a:noFill/>
          </a:ln>
          <a:effectLst>
            <a:outerShdw blurRad="190500" algn="tl" rotWithShape="0">
              <a:srgbClr val="000000">
                <a:alpha val="70000"/>
              </a:srgbClr>
            </a:outerShdw>
          </a:effectLst>
        </p:spPr>
      </p:pic>
      <p:pic>
        <p:nvPicPr>
          <p:cNvPr id="9" name="Imagem 8" descr="LOGO PROJETO_COREL.jpg"/>
          <p:cNvPicPr>
            <a:picLocks noChangeAspect="1"/>
          </p:cNvPicPr>
          <p:nvPr/>
        </p:nvPicPr>
        <p:blipFill>
          <a:blip r:embed="rId3"/>
          <a:srcRect b="22196"/>
          <a:stretch>
            <a:fillRect/>
          </a:stretch>
        </p:blipFill>
        <p:spPr>
          <a:xfrm>
            <a:off x="5096530" y="2204864"/>
            <a:ext cx="360040" cy="201206"/>
          </a:xfrm>
          <a:prstGeom prst="rect">
            <a:avLst/>
          </a:prstGeom>
          <a:effectLst>
            <a:outerShdw blurRad="50800" dist="50800" dir="5400000" algn="ctr" rotWithShape="0">
              <a:schemeClr val="bg2"/>
            </a:outerShdw>
          </a:effectLst>
        </p:spPr>
      </p:pic>
      <p:pic>
        <p:nvPicPr>
          <p:cNvPr id="13" name="Imagem 12" descr="LOGO PROJETO_COREL.jpg"/>
          <p:cNvPicPr>
            <a:picLocks noChangeAspect="1"/>
          </p:cNvPicPr>
          <p:nvPr/>
        </p:nvPicPr>
        <p:blipFill>
          <a:blip r:embed="rId3"/>
          <a:srcRect b="22196"/>
          <a:stretch>
            <a:fillRect/>
          </a:stretch>
        </p:blipFill>
        <p:spPr>
          <a:xfrm>
            <a:off x="5456571" y="4036078"/>
            <a:ext cx="354681" cy="155081"/>
          </a:xfrm>
          <a:prstGeom prst="rect">
            <a:avLst/>
          </a:prstGeom>
          <a:effectLst>
            <a:outerShdw blurRad="50800" dist="50800" dir="5400000" algn="ctr" rotWithShape="0">
              <a:schemeClr val="bg2"/>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tângulo arredondado 5"/>
          <p:cNvSpPr/>
          <p:nvPr/>
        </p:nvSpPr>
        <p:spPr>
          <a:xfrm>
            <a:off x="0" y="747702"/>
            <a:ext cx="9144000" cy="4767263"/>
          </a:xfrm>
          <a:prstGeom prst="roundRect">
            <a:avLst/>
          </a:prstGeom>
          <a:noFill/>
          <a:ln w="38100">
            <a:solidFill>
              <a:srgbClr val="007D43"/>
            </a:solidFill>
          </a:ln>
        </p:spPr>
        <p:txBody>
          <a:bodyPr wrap="square" rtlCol="0">
            <a:spAutoFit/>
          </a:bodyPr>
          <a:lstStyle/>
          <a:p>
            <a:pPr algn="just"/>
            <a:r>
              <a:rPr lang="pt-BR" sz="2200" i="1" dirty="0">
                <a:latin typeface="Arial" panose="020B0604020202020204" pitchFamily="34" charset="0"/>
                <a:cs typeface="Arial" panose="020B0604020202020204" pitchFamily="34" charset="0"/>
              </a:rPr>
              <a:t>As medidas de segurança devem ser planejadas e implementadas muito antes da utilização de equipamentos de proteção, sendo estes a última barreira de segurança, somente utilizados quando não conseguimos evitar a exposição ao perigo e ou medidas administrativas para bloquear ou minimizar a presença de dos agentes nocivos no ambiente de trabalho, priorizando ações nas seguintes ordem:</a:t>
            </a:r>
            <a:endParaRPr lang="pt-BR" sz="2200" i="1" dirty="0">
              <a:latin typeface="Arial" panose="020B0604020202020204" pitchFamily="34" charset="0"/>
              <a:cs typeface="Arial" panose="020B0604020202020204" pitchFamily="34" charset="0"/>
            </a:endParaRPr>
          </a:p>
          <a:p>
            <a:pPr algn="just"/>
            <a:endParaRPr lang="pt-BR" sz="2200" i="1" dirty="0">
              <a:latin typeface="Arial" panose="020B0604020202020204" pitchFamily="34" charset="0"/>
              <a:cs typeface="Arial" panose="020B0604020202020204" pitchFamily="34" charset="0"/>
            </a:endParaRPr>
          </a:p>
          <a:p>
            <a:pPr marL="457200" indent="-457200" algn="just">
              <a:spcAft>
                <a:spcPts val="1200"/>
              </a:spcAft>
              <a:buAutoNum type="arabicParenR"/>
            </a:pPr>
            <a:r>
              <a:rPr lang="pt-BR" sz="2200" b="1" i="1" dirty="0">
                <a:latin typeface="Arial" panose="020B0604020202020204" pitchFamily="34" charset="0"/>
                <a:cs typeface="Arial" panose="020B0604020202020204" pitchFamily="34" charset="0"/>
              </a:rPr>
              <a:t>Intervir na agente perigoso, o segregando, isolando ou até mesmo o excluindo do processo quando possível;</a:t>
            </a:r>
            <a:endParaRPr lang="pt-BR" sz="2200" b="1" i="1" dirty="0">
              <a:latin typeface="Arial" panose="020B0604020202020204" pitchFamily="34" charset="0"/>
              <a:cs typeface="Arial" panose="020B0604020202020204" pitchFamily="34" charset="0"/>
            </a:endParaRPr>
          </a:p>
          <a:p>
            <a:pPr algn="just">
              <a:spcAft>
                <a:spcPts val="1200"/>
              </a:spcAft>
            </a:pPr>
            <a:r>
              <a:rPr lang="pt-BR" sz="2200" b="1" i="1" dirty="0">
                <a:latin typeface="Arial" panose="020B0604020202020204" pitchFamily="34" charset="0"/>
                <a:cs typeface="Arial" panose="020B0604020202020204" pitchFamily="34" charset="0"/>
              </a:rPr>
              <a:t>2) Medidas voltadas ao meio ambiente, como arranjo físico, compartimentação etc..</a:t>
            </a:r>
            <a:endParaRPr lang="pt-BR" sz="2200" b="1" i="1" dirty="0">
              <a:latin typeface="Arial" panose="020B0604020202020204" pitchFamily="34" charset="0"/>
              <a:cs typeface="Arial" panose="020B0604020202020204" pitchFamily="34" charset="0"/>
            </a:endParaRPr>
          </a:p>
        </p:txBody>
      </p:sp>
      <p:sp>
        <p:nvSpPr>
          <p:cNvPr id="7" name="CaixaDeTexto 6"/>
          <p:cNvSpPr txBox="1"/>
          <p:nvPr/>
        </p:nvSpPr>
        <p:spPr>
          <a:xfrm>
            <a:off x="0" y="188643"/>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DE SEGURANÇA OPERACIONAL</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Imagem 8"/>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64288" y="5013176"/>
            <a:ext cx="1855317" cy="1710779"/>
          </a:xfrm>
          <a:prstGeom prst="ellipse">
            <a:avLst/>
          </a:prstGeom>
        </p:spPr>
      </p:pic>
      <p:pic>
        <p:nvPicPr>
          <p:cNvPr id="5" name="Imagem 4"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4062342" y="6007651"/>
            <a:ext cx="1019315" cy="445686"/>
          </a:xfrm>
          <a:prstGeom prst="rect">
            <a:avLst/>
          </a:prstGeom>
          <a:ln>
            <a:noFill/>
          </a:ln>
          <a:effectLst>
            <a:outerShdw blurRad="190500" algn="tl" rotWithShape="0">
              <a:srgbClr val="000000">
                <a:alpha val="70000"/>
              </a:srgbClr>
            </a:outerShdw>
          </a:effectLst>
        </p:spPr>
      </p:pic>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911925" y="5157191"/>
            <a:ext cx="360040" cy="201206"/>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2"/>
          <a:srcRect b="22196"/>
          <a:stretch>
            <a:fillRect/>
          </a:stretch>
        </p:blipFill>
        <p:spPr>
          <a:xfrm>
            <a:off x="8177765" y="6525344"/>
            <a:ext cx="227227" cy="99353"/>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1000"/>
                                        <p:tgtEl>
                                          <p:spTgt spid="6">
                                            <p:txEl>
                                              <p:pRg st="2" end="2"/>
                                            </p:txEl>
                                          </p:spTgt>
                                        </p:tgtEl>
                                      </p:cBhvr>
                                    </p:animEffect>
                                    <p:anim calcmode="lin" valueType="num">
                                      <p:cBhvr>
                                        <p:cTn id="2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2" end="2"/>
                                            </p:txEl>
                                          </p:spTgt>
                                        </p:tgtEl>
                                        <p:attrNameLst>
                                          <p:attrName>ppt_c</p:attrName>
                                        </p:attrNameLst>
                                      </p:cBhvr>
                                      <p:to>
                                        <a:srgbClr val="333333"/>
                                      </p:to>
                                    </p:animClr>
                                  </p:sub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1000"/>
                                        <p:tgtEl>
                                          <p:spTgt spid="6">
                                            <p:txEl>
                                              <p:pRg st="3" end="3"/>
                                            </p:txEl>
                                          </p:spTgt>
                                        </p:tgtEl>
                                      </p:cBhvr>
                                    </p:animEffect>
                                    <p:anim calcmode="lin" valueType="num">
                                      <p:cBhvr>
                                        <p:cTn id="3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3" end="3"/>
                                            </p:txEl>
                                          </p:spTgt>
                                        </p:tgtEl>
                                        <p:attrNameLst>
                                          <p:attrName>ppt_c</p:attrName>
                                        </p:attrNameLst>
                                      </p:cBhvr>
                                      <p:to>
                                        <a:srgbClr val="3333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260649"/>
            <a:ext cx="9144000" cy="1200329"/>
          </a:xfrm>
          <a:prstGeom prst="rect">
            <a:avLst/>
          </a:prstGeom>
        </p:spPr>
        <p:txBody>
          <a:bodyPr wrap="square">
            <a:spAutoFit/>
          </a:bodyPr>
          <a:lstStyle/>
          <a:p>
            <a:pPr algn="ctr" defTabSz="1219200"/>
            <a:r>
              <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OUTROS RISCOS INERENTES ÀS ATIVIDADES ESPECÍFICAS DOS TRABALHADORES E AS SUAS MEDIDAS DE CONTROLE E ELIMINAÇÃO</a:t>
            </a:r>
            <a:endPar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7170" name="Picture 2" descr="O que é PGR e qual sua importância? - OnSafety"/>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544" y="1700808"/>
            <a:ext cx="8208912" cy="446924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203848" y="6187043"/>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aixaDeTexto 7"/>
          <p:cNvSpPr txBox="1"/>
          <p:nvPr/>
        </p:nvSpPr>
        <p:spPr>
          <a:xfrm>
            <a:off x="0" y="150319"/>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RISCOS INERENTES ÀS ATIVIDADES ESPECÍFICAS</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9" name="Imagem 8"/>
          <p:cNvPicPr>
            <a:picLocks noChangeAspect="1"/>
          </p:cNvPicPr>
          <p:nvPr/>
        </p:nvPicPr>
        <p:blipFill>
          <a:blip r:embed="rId1">
            <a:clrChange>
              <a:clrFrom>
                <a:srgbClr val="F6F6F6"/>
              </a:clrFrom>
              <a:clrTo>
                <a:srgbClr val="F6F6F6">
                  <a:alpha val="0"/>
                </a:srgbClr>
              </a:clrTo>
            </a:clrChange>
          </a:blip>
          <a:stretch>
            <a:fillRect/>
          </a:stretch>
        </p:blipFill>
        <p:spPr>
          <a:xfrm>
            <a:off x="2677764" y="908720"/>
            <a:ext cx="6466236" cy="4536504"/>
          </a:xfrm>
          <a:prstGeom prst="rect">
            <a:avLst/>
          </a:prstGeom>
        </p:spPr>
      </p:pic>
      <p:sp>
        <p:nvSpPr>
          <p:cNvPr id="2" name="Retângulo 1"/>
          <p:cNvSpPr/>
          <p:nvPr/>
        </p:nvSpPr>
        <p:spPr>
          <a:xfrm>
            <a:off x="3174578" y="1268763"/>
            <a:ext cx="5532316" cy="3000821"/>
          </a:xfrm>
          <a:prstGeom prst="rect">
            <a:avLst/>
          </a:prstGeom>
        </p:spPr>
        <p:txBody>
          <a:bodyPr wrap="square">
            <a:spAutoFit/>
          </a:bodyPr>
          <a:lstStyle/>
          <a:p>
            <a:pPr lvl="0" algn="just">
              <a:lnSpc>
                <a:spcPct val="150000"/>
              </a:lnSpc>
            </a:pPr>
            <a:r>
              <a:rPr lang="pt-BR" i="1" dirty="0">
                <a:solidFill>
                  <a:srgbClr val="FFFF00"/>
                </a:solidFill>
                <a:latin typeface="Arial" panose="020B0604020202020204" pitchFamily="34" charset="0"/>
                <a:cs typeface="Arial" panose="020B0604020202020204" pitchFamily="34" charset="0"/>
              </a:rPr>
              <a:t>Alguns riscos presentes nas unidades estão associados a execução de atividades específicas como por exemplo:</a:t>
            </a:r>
            <a:endParaRPr lang="pt-BR" i="1" dirty="0">
              <a:solidFill>
                <a:srgbClr val="FFFF00"/>
              </a:solidFill>
              <a:latin typeface="Arial" panose="020B0604020202020204" pitchFamily="34" charset="0"/>
              <a:cs typeface="Arial" panose="020B0604020202020204" pitchFamily="34" charset="0"/>
            </a:endParaRPr>
          </a:p>
          <a:p>
            <a:pPr marL="514350" indent="-514350" algn="just">
              <a:lnSpc>
                <a:spcPct val="150000"/>
              </a:lnSpc>
              <a:buFont typeface="+mj-lt"/>
              <a:buAutoNum type="alphaLcParenR"/>
            </a:pPr>
            <a:r>
              <a:rPr lang="pt-BR" i="1" dirty="0">
                <a:solidFill>
                  <a:srgbClr val="FFFF00"/>
                </a:solidFill>
                <a:latin typeface="Arial" panose="020B0604020202020204" pitchFamily="34" charset="0"/>
                <a:cs typeface="Arial" panose="020B0604020202020204" pitchFamily="34" charset="0"/>
              </a:rPr>
              <a:t>Trabalho em Eletricidade;</a:t>
            </a:r>
            <a:endParaRPr lang="pt-BR" i="1" dirty="0">
              <a:solidFill>
                <a:srgbClr val="FFFF00"/>
              </a:solidFill>
              <a:latin typeface="Arial" panose="020B0604020202020204" pitchFamily="34" charset="0"/>
              <a:cs typeface="Arial" panose="020B0604020202020204" pitchFamily="34" charset="0"/>
            </a:endParaRPr>
          </a:p>
          <a:p>
            <a:pPr marL="514350" indent="-514350" algn="just">
              <a:lnSpc>
                <a:spcPct val="150000"/>
              </a:lnSpc>
              <a:buFont typeface="+mj-lt"/>
              <a:buAutoNum type="alphaLcParenR"/>
            </a:pPr>
            <a:r>
              <a:rPr lang="pt-BR" i="1" dirty="0">
                <a:solidFill>
                  <a:srgbClr val="FFFF00"/>
                </a:solidFill>
                <a:latin typeface="Arial" panose="020B0604020202020204" pitchFamily="34" charset="0"/>
                <a:cs typeface="Arial" panose="020B0604020202020204" pitchFamily="34" charset="0"/>
              </a:rPr>
              <a:t>Trabalho em Espaços Confinados;</a:t>
            </a:r>
            <a:endParaRPr lang="pt-BR" i="1" dirty="0">
              <a:solidFill>
                <a:srgbClr val="FFFF00"/>
              </a:solidFill>
              <a:latin typeface="Arial" panose="020B0604020202020204" pitchFamily="34" charset="0"/>
              <a:cs typeface="Arial" panose="020B0604020202020204" pitchFamily="34" charset="0"/>
            </a:endParaRPr>
          </a:p>
          <a:p>
            <a:pPr marL="514350" indent="-514350" algn="just">
              <a:lnSpc>
                <a:spcPct val="150000"/>
              </a:lnSpc>
              <a:buFont typeface="+mj-lt"/>
              <a:buAutoNum type="alphaLcParenR"/>
            </a:pPr>
            <a:r>
              <a:rPr lang="pt-BR" i="1" dirty="0">
                <a:solidFill>
                  <a:srgbClr val="FFFF00"/>
                </a:solidFill>
                <a:latin typeface="Arial" panose="020B0604020202020204" pitchFamily="34" charset="0"/>
                <a:cs typeface="Arial" panose="020B0604020202020204" pitchFamily="34" charset="0"/>
              </a:rPr>
              <a:t>Trabalho em Altura;</a:t>
            </a:r>
            <a:endParaRPr lang="pt-BR" i="1" dirty="0">
              <a:solidFill>
                <a:srgbClr val="FFFF00"/>
              </a:solidFill>
              <a:latin typeface="Arial" panose="020B0604020202020204" pitchFamily="34" charset="0"/>
              <a:cs typeface="Arial" panose="020B0604020202020204" pitchFamily="34" charset="0"/>
            </a:endParaRPr>
          </a:p>
          <a:p>
            <a:pPr marL="514350" indent="-514350" algn="just">
              <a:lnSpc>
                <a:spcPct val="150000"/>
              </a:lnSpc>
              <a:buFont typeface="+mj-lt"/>
              <a:buAutoNum type="alphaLcParenR"/>
            </a:pPr>
            <a:r>
              <a:rPr lang="pt-BR" i="1" dirty="0">
                <a:solidFill>
                  <a:srgbClr val="FFFF00"/>
                </a:solidFill>
                <a:latin typeface="Arial" panose="020B0604020202020204" pitchFamily="34" charset="0"/>
                <a:cs typeface="Arial" panose="020B0604020202020204" pitchFamily="34" charset="0"/>
              </a:rPr>
              <a:t>Trabalho sobre o mar.</a:t>
            </a:r>
            <a:endParaRPr lang="pt-BR" i="1" dirty="0">
              <a:solidFill>
                <a:srgbClr val="FFFF00"/>
              </a:solidFill>
              <a:latin typeface="Arial" panose="020B0604020202020204" pitchFamily="34" charset="0"/>
              <a:cs typeface="Arial" panose="020B0604020202020204" pitchFamily="34" charset="0"/>
            </a:endParaRPr>
          </a:p>
        </p:txBody>
      </p:sp>
      <p:pic>
        <p:nvPicPr>
          <p:cNvPr id="12" name="Imagem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522" y="1835004"/>
            <a:ext cx="3152056" cy="486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4716016" y="6237312"/>
            <a:ext cx="1019315" cy="445686"/>
          </a:xfrm>
          <a:prstGeom prst="rect">
            <a:avLst/>
          </a:prstGeom>
          <a:ln>
            <a:noFill/>
          </a:ln>
          <a:effectLst>
            <a:outerShdw blurRad="190500" algn="tl" rotWithShape="0">
              <a:srgbClr val="000000">
                <a:alpha val="70000"/>
              </a:srgbClr>
            </a:outerShdw>
          </a:effectLst>
        </p:spPr>
      </p:pic>
      <p:pic>
        <p:nvPicPr>
          <p:cNvPr id="7" name="Imagem 6" descr="LOGO PROJETO_COREL.jpg"/>
          <p:cNvPicPr>
            <a:picLocks noChangeAspect="1"/>
          </p:cNvPicPr>
          <p:nvPr/>
        </p:nvPicPr>
        <p:blipFill>
          <a:blip r:embed="rId3"/>
          <a:srcRect b="22196"/>
          <a:stretch>
            <a:fillRect/>
          </a:stretch>
        </p:blipFill>
        <p:spPr>
          <a:xfrm>
            <a:off x="1016305" y="1982030"/>
            <a:ext cx="360040" cy="201206"/>
          </a:xfrm>
          <a:prstGeom prst="rect">
            <a:avLst/>
          </a:prstGeom>
          <a:effectLst>
            <a:outerShdw blurRad="50800" dist="50800" dir="5400000" algn="ctr" rotWithShape="0">
              <a:schemeClr val="bg2"/>
            </a:outerShdw>
          </a:effectLst>
        </p:spPr>
      </p:pic>
      <p:pic>
        <p:nvPicPr>
          <p:cNvPr id="10" name="Imagem 9" descr="LOGO PROJETO_COREL.jpg"/>
          <p:cNvPicPr>
            <a:picLocks noChangeAspect="1"/>
          </p:cNvPicPr>
          <p:nvPr/>
        </p:nvPicPr>
        <p:blipFill>
          <a:blip r:embed="rId3"/>
          <a:srcRect b="22196"/>
          <a:stretch>
            <a:fillRect/>
          </a:stretch>
        </p:blipFill>
        <p:spPr>
          <a:xfrm>
            <a:off x="1370919" y="3854239"/>
            <a:ext cx="354681" cy="155081"/>
          </a:xfrm>
          <a:prstGeom prst="rect">
            <a:avLst/>
          </a:prstGeom>
          <a:effectLst>
            <a:outerShdw blurRad="50800" dist="50800" dir="5400000" algn="ctr" rotWithShape="0">
              <a:schemeClr val="bg2"/>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aixaDeTexto 7"/>
          <p:cNvSpPr txBox="1"/>
          <p:nvPr/>
        </p:nvSpPr>
        <p:spPr>
          <a:xfrm>
            <a:off x="1580" y="75018"/>
            <a:ext cx="9144000" cy="461665"/>
          </a:xfrm>
          <a:prstGeom prst="rect">
            <a:avLst/>
          </a:prstGeom>
          <a:noFill/>
        </p:spPr>
        <p:txBody>
          <a:bodyPr wrap="square" rtlCol="0">
            <a:spAutoFit/>
          </a:bodyPr>
          <a:lstStyle/>
          <a:p>
            <a:pPr lvl="0" algn="ctr">
              <a:defRPr/>
            </a:pPr>
            <a:r>
              <a:rPr lang="pt-BR" sz="2400" b="1" i="1" dirty="0">
                <a:solidFill>
                  <a:srgbClr val="FF0000"/>
                </a:solidFill>
                <a:latin typeface="Arial Black" panose="020B0A04020102020204" pitchFamily="34" charset="0"/>
                <a:cs typeface="Arial" panose="020B0604020202020204" pitchFamily="34" charset="0"/>
              </a:rPr>
              <a:t>TRABALHO EM ELETRICIDADE</a:t>
            </a:r>
            <a:endParaRPr lang="pt-BR" sz="2400" b="1" i="1" dirty="0">
              <a:solidFill>
                <a:srgbClr val="FF0000"/>
              </a:solidFill>
              <a:latin typeface="Arial Black" panose="020B0A04020102020204" pitchFamily="34" charset="0"/>
              <a:cs typeface="Arial" panose="020B0604020202020204" pitchFamily="34" charset="0"/>
            </a:endParaRPr>
          </a:p>
        </p:txBody>
      </p:sp>
      <p:pic>
        <p:nvPicPr>
          <p:cNvPr id="9" name="Imagem 8"/>
          <p:cNvPicPr>
            <a:picLocks noChangeAspect="1"/>
          </p:cNvPicPr>
          <p:nvPr/>
        </p:nvPicPr>
        <p:blipFill>
          <a:blip r:embed="rId1">
            <a:clrChange>
              <a:clrFrom>
                <a:srgbClr val="F6F6F6"/>
              </a:clrFrom>
              <a:clrTo>
                <a:srgbClr val="F6F6F6">
                  <a:alpha val="0"/>
                </a:srgbClr>
              </a:clrTo>
            </a:clrChange>
          </a:blip>
          <a:stretch>
            <a:fillRect/>
          </a:stretch>
        </p:blipFill>
        <p:spPr>
          <a:xfrm>
            <a:off x="1627700" y="536683"/>
            <a:ext cx="6466236" cy="4536504"/>
          </a:xfrm>
          <a:prstGeom prst="rect">
            <a:avLst/>
          </a:prstGeom>
        </p:spPr>
      </p:pic>
      <p:pic>
        <p:nvPicPr>
          <p:cNvPr id="11" name="Imagem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964" y="2371001"/>
            <a:ext cx="2890836" cy="446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ângulo 1"/>
          <p:cNvSpPr/>
          <p:nvPr/>
        </p:nvSpPr>
        <p:spPr>
          <a:xfrm>
            <a:off x="2273007" y="896723"/>
            <a:ext cx="5168775" cy="1823576"/>
          </a:xfrm>
          <a:prstGeom prst="rect">
            <a:avLst/>
          </a:prstGeom>
        </p:spPr>
        <p:txBody>
          <a:bodyPr wrap="square">
            <a:spAutoFit/>
          </a:bodyPr>
          <a:lstStyle/>
          <a:p>
            <a:pPr lvl="0" algn="just">
              <a:lnSpc>
                <a:spcPct val="150000"/>
              </a:lnSpc>
            </a:pPr>
            <a:r>
              <a:rPr lang="pt-BR" sz="1500" i="1" dirty="0">
                <a:solidFill>
                  <a:srgbClr val="FFFF00"/>
                </a:solidFill>
                <a:latin typeface="Arial" panose="020B0604020202020204" pitchFamily="34" charset="0"/>
                <a:cs typeface="Arial" panose="020B0604020202020204" pitchFamily="34" charset="0"/>
              </a:rPr>
              <a:t>São todos os serviços em instalações elétricas alimentadas por baixa (BT) e alta (AT) tensão e atividades executadas dentro da zona controlada de BT e AT, bem como os serviços em instalações elétricas alimentadas por extra baixa tensão (EBT).</a:t>
            </a:r>
            <a:endParaRPr lang="pt-BR" sz="1500" i="1" dirty="0">
              <a:solidFill>
                <a:srgbClr val="FFFF00"/>
              </a:solidFill>
              <a:latin typeface="Arial" panose="020B0604020202020204" pitchFamily="34" charset="0"/>
              <a:cs typeface="Arial" panose="020B0604020202020204" pitchFamily="34" charset="0"/>
            </a:endParaRPr>
          </a:p>
        </p:txBody>
      </p:sp>
      <p:pic>
        <p:nvPicPr>
          <p:cNvPr id="5" name="Imagem 4"/>
          <p:cNvPicPr>
            <a:picLocks noChangeAspect="1"/>
          </p:cNvPicPr>
          <p:nvPr/>
        </p:nvPicPr>
        <p:blipFill rotWithShape="1">
          <a:blip r:embed="rId3">
            <a:clrChange>
              <a:clrFrom>
                <a:srgbClr val="FEFFFF"/>
              </a:clrFrom>
              <a:clrTo>
                <a:srgbClr val="FEFFFF">
                  <a:alpha val="0"/>
                </a:srgbClr>
              </a:clrTo>
            </a:clrChange>
          </a:blip>
          <a:srcRect l="8035" t="5356" r="8935" b="6256"/>
          <a:stretch>
            <a:fillRect/>
          </a:stretch>
        </p:blipFill>
        <p:spPr>
          <a:xfrm>
            <a:off x="142499" y="0"/>
            <a:ext cx="1470034" cy="1564876"/>
          </a:xfrm>
          <a:prstGeom prst="rect">
            <a:avLst/>
          </a:prstGeom>
        </p:spPr>
      </p:pic>
      <p:sp>
        <p:nvSpPr>
          <p:cNvPr id="10" name="Retângulo 9"/>
          <p:cNvSpPr/>
          <p:nvPr/>
        </p:nvSpPr>
        <p:spPr>
          <a:xfrm>
            <a:off x="2189283" y="2506619"/>
            <a:ext cx="5384797" cy="1486448"/>
          </a:xfrm>
          <a:prstGeom prst="rect">
            <a:avLst/>
          </a:prstGeom>
          <a:noFill/>
          <a:ln w="19050">
            <a:noFill/>
          </a:ln>
          <a:effectLst/>
        </p:spPr>
        <p:style>
          <a:lnRef idx="1">
            <a:schemeClr val="dk1"/>
          </a:lnRef>
          <a:fillRef idx="2">
            <a:schemeClr val="dk1"/>
          </a:fillRef>
          <a:effectRef idx="1">
            <a:schemeClr val="dk1"/>
          </a:effectRef>
          <a:fontRef idx="minor">
            <a:schemeClr val="dk1"/>
          </a:fontRef>
        </p:style>
        <p:txBody>
          <a:bodyPr rtlCol="0" anchor="ctr"/>
          <a:lstStyle/>
          <a:p>
            <a:pPr algn="ctr"/>
            <a:r>
              <a:rPr lang="pt-BR" sz="1400" i="1" dirty="0">
                <a:solidFill>
                  <a:srgbClr val="FFFF00"/>
                </a:solidFill>
                <a:latin typeface="Arial" panose="020B0604020202020204" pitchFamily="34" charset="0"/>
                <a:cs typeface="Arial" panose="020B0604020202020204" pitchFamily="34" charset="0"/>
              </a:rPr>
              <a:t>Trabalhos em eletricidade devem ser realizados somente por trabalhadores autorizados, capacitados, qualificados ou habilitados conforme NR-10 e ter planejamento aprovado por profissional legalmente habilitado.</a:t>
            </a:r>
            <a:endParaRPr lang="pt-BR" sz="1400" i="1" dirty="0">
              <a:solidFill>
                <a:srgbClr val="FFFF00"/>
              </a:solidFill>
              <a:latin typeface="Arial" panose="020B0604020202020204" pitchFamily="34" charset="0"/>
              <a:cs typeface="Arial" panose="020B0604020202020204" pitchFamily="34" charset="0"/>
            </a:endParaRPr>
          </a:p>
        </p:txBody>
      </p:sp>
      <p:pic>
        <p:nvPicPr>
          <p:cNvPr id="8194" name="Picture 2" descr="Proteção durante o trabalho com eletricidade salva vid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4308" y="5073187"/>
            <a:ext cx="2351271" cy="176345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descr="LOGO PROJETO_COREL.jpg"/>
          <p:cNvPicPr>
            <a:picLocks noChangeAspect="1"/>
          </p:cNvPicPr>
          <p:nvPr/>
        </p:nvPicPr>
        <p:blipFill>
          <a:blip r:embed="rId5">
            <a:clrChange>
              <a:clrFrom>
                <a:srgbClr val="FEFEFE"/>
              </a:clrFrom>
              <a:clrTo>
                <a:srgbClr val="FEFEFE">
                  <a:alpha val="0"/>
                </a:srgbClr>
              </a:clrTo>
            </a:clrChange>
          </a:blip>
          <a:srcRect b="22196"/>
          <a:stretch>
            <a:fillRect/>
          </a:stretch>
        </p:blipFill>
        <p:spPr>
          <a:xfrm>
            <a:off x="3994152" y="6200890"/>
            <a:ext cx="1019315" cy="445686"/>
          </a:xfrm>
          <a:prstGeom prst="rect">
            <a:avLst/>
          </a:prstGeom>
          <a:ln>
            <a:noFill/>
          </a:ln>
          <a:effectLst>
            <a:outerShdw blurRad="190500" algn="tl" rotWithShape="0">
              <a:srgbClr val="000000">
                <a:alpha val="70000"/>
              </a:srgbClr>
            </a:outerShdw>
          </a:effectLst>
        </p:spPr>
      </p:pic>
      <p:pic>
        <p:nvPicPr>
          <p:cNvPr id="13" name="Imagem 12" descr="LOGO PROJETO_COREL.jpg"/>
          <p:cNvPicPr>
            <a:picLocks noChangeAspect="1"/>
          </p:cNvPicPr>
          <p:nvPr/>
        </p:nvPicPr>
        <p:blipFill>
          <a:blip r:embed="rId5"/>
          <a:srcRect b="22196"/>
          <a:stretch>
            <a:fillRect/>
          </a:stretch>
        </p:blipFill>
        <p:spPr>
          <a:xfrm>
            <a:off x="1090535" y="2559415"/>
            <a:ext cx="330202" cy="184531"/>
          </a:xfrm>
          <a:prstGeom prst="rect">
            <a:avLst/>
          </a:prstGeom>
          <a:effectLst>
            <a:outerShdw blurRad="50800" dist="50800" dir="5400000" algn="ctr" rotWithShape="0">
              <a:schemeClr val="bg2"/>
            </a:outerShdw>
          </a:effectLst>
        </p:spPr>
      </p:pic>
      <p:pic>
        <p:nvPicPr>
          <p:cNvPr id="14" name="Imagem 13" descr="LOGO PROJETO_COREL.jpg"/>
          <p:cNvPicPr>
            <a:picLocks noChangeAspect="1"/>
          </p:cNvPicPr>
          <p:nvPr/>
        </p:nvPicPr>
        <p:blipFill>
          <a:blip r:embed="rId5"/>
          <a:srcRect b="22196"/>
          <a:stretch>
            <a:fillRect/>
          </a:stretch>
        </p:blipFill>
        <p:spPr>
          <a:xfrm>
            <a:off x="1318687" y="4294883"/>
            <a:ext cx="325288" cy="142229"/>
          </a:xfrm>
          <a:prstGeom prst="rect">
            <a:avLst/>
          </a:prstGeom>
          <a:effectLst>
            <a:outerShdw blurRad="50800" dist="50800" dir="5400000" algn="ctr" rotWithShape="0">
              <a:schemeClr val="bg2"/>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6"/>
          <p:cNvSpPr/>
          <p:nvPr/>
        </p:nvSpPr>
        <p:spPr>
          <a:xfrm>
            <a:off x="251520" y="1484784"/>
            <a:ext cx="4803388" cy="1938992"/>
          </a:xfrm>
          <a:prstGeom prst="rect">
            <a:avLst/>
          </a:prstGeom>
        </p:spPr>
        <p:txBody>
          <a:bodyPr wrap="square">
            <a:spAutoFit/>
          </a:bodyPr>
          <a:lstStyle/>
          <a:p>
            <a:pPr algn="just">
              <a:lnSpc>
                <a:spcPct val="150000"/>
              </a:lnSpc>
            </a:pPr>
            <a:r>
              <a:rPr lang="pt-BR" sz="1600" b="1" i="1" dirty="0">
                <a:solidFill>
                  <a:srgbClr val="0000FF"/>
                </a:solidFill>
                <a:latin typeface="Arial" panose="020B0604020202020204" pitchFamily="34" charset="0"/>
                <a:cs typeface="Arial" panose="020B0604020202020204" pitchFamily="34" charset="0"/>
              </a:rPr>
              <a:t>COLETIVAS: </a:t>
            </a:r>
            <a:endParaRPr lang="pt-BR" sz="1600" b="1" i="1" dirty="0">
              <a:solidFill>
                <a:srgbClr val="0000FF"/>
              </a:solidFill>
              <a:latin typeface="Arial" panose="020B0604020202020204" pitchFamily="34" charset="0"/>
              <a:cs typeface="Arial" panose="020B0604020202020204" pitchFamily="34" charset="0"/>
            </a:endParaRPr>
          </a:p>
          <a:p>
            <a:pPr algn="just">
              <a:lnSpc>
                <a:spcPct val="150000"/>
              </a:lnSpc>
            </a:pPr>
            <a:r>
              <a:rPr lang="pt-BR" sz="1600" i="1" dirty="0">
                <a:solidFill>
                  <a:prstClr val="black"/>
                </a:solidFill>
                <a:latin typeface="Arial" panose="020B0604020202020204" pitchFamily="34" charset="0"/>
                <a:cs typeface="Arial" panose="020B0604020202020204" pitchFamily="34" charset="0"/>
              </a:rPr>
              <a:t>Procedimentos ou instrumentos/equipamentos de uso coletivo, cuja finalidade é a de neutralizar, atenuar ou sinalizar determinados riscos de um trabalho executado.</a:t>
            </a:r>
            <a:endParaRPr lang="pt-BR" sz="1600" i="1" dirty="0">
              <a:solidFill>
                <a:prstClr val="black"/>
              </a:solidFill>
              <a:latin typeface="Arial" panose="020B0604020202020204" pitchFamily="34" charset="0"/>
              <a:cs typeface="Arial" panose="020B0604020202020204" pitchFamily="34" charset="0"/>
            </a:endParaRPr>
          </a:p>
        </p:txBody>
      </p:sp>
      <p:sp>
        <p:nvSpPr>
          <p:cNvPr id="11" name="Retângulo 10"/>
          <p:cNvSpPr/>
          <p:nvPr/>
        </p:nvSpPr>
        <p:spPr>
          <a:xfrm>
            <a:off x="3707907" y="866345"/>
            <a:ext cx="2736303" cy="461665"/>
          </a:xfrm>
          <a:prstGeom prst="rect">
            <a:avLst/>
          </a:prstGeom>
          <a:solidFill>
            <a:srgbClr val="FDC72F"/>
          </a:solidFill>
        </p:spPr>
        <p:txBody>
          <a:bodyPr wrap="square">
            <a:spAutoFit/>
          </a:bodyPr>
          <a:lstStyle/>
          <a:p>
            <a:pPr lvl="0" algn="ctr">
              <a:lnSpc>
                <a:spcPct val="150000"/>
              </a:lnSpc>
            </a:pPr>
            <a:r>
              <a:rPr lang="pt-BR" sz="1600" b="1" i="1" dirty="0">
                <a:solidFill>
                  <a:prstClr val="black"/>
                </a:solidFill>
                <a:latin typeface="Arial" panose="020B0604020202020204" pitchFamily="34" charset="0"/>
                <a:cs typeface="Arial" panose="020B0604020202020204" pitchFamily="34" charset="0"/>
              </a:rPr>
              <a:t>MEDIDAS DE PROTEÇÃO</a:t>
            </a:r>
            <a:endParaRPr lang="pt-BR" sz="1600" b="1" i="1" dirty="0">
              <a:solidFill>
                <a:prstClr val="black"/>
              </a:solidFill>
              <a:latin typeface="Arial" panose="020B0604020202020204" pitchFamily="34" charset="0"/>
              <a:cs typeface="Arial" panose="020B0604020202020204" pitchFamily="34" charset="0"/>
            </a:endParaRPr>
          </a:p>
        </p:txBody>
      </p:sp>
      <p:sp>
        <p:nvSpPr>
          <p:cNvPr id="10" name="Retângulo 9"/>
          <p:cNvSpPr/>
          <p:nvPr/>
        </p:nvSpPr>
        <p:spPr>
          <a:xfrm>
            <a:off x="251520" y="3501008"/>
            <a:ext cx="4808736" cy="1938992"/>
          </a:xfrm>
          <a:prstGeom prst="rect">
            <a:avLst/>
          </a:prstGeom>
        </p:spPr>
        <p:txBody>
          <a:bodyPr wrap="square">
            <a:spAutoFit/>
          </a:bodyPr>
          <a:lstStyle/>
          <a:p>
            <a:pPr algn="just">
              <a:lnSpc>
                <a:spcPct val="150000"/>
              </a:lnSpc>
            </a:pPr>
            <a:r>
              <a:rPr lang="pt-BR" sz="1600" b="1" i="1" dirty="0">
                <a:solidFill>
                  <a:srgbClr val="0000FF"/>
                </a:solidFill>
                <a:latin typeface="Arial" panose="020B0604020202020204" pitchFamily="34" charset="0"/>
                <a:cs typeface="Arial" panose="020B0604020202020204" pitchFamily="34" charset="0"/>
              </a:rPr>
              <a:t>INDIVIDUAIS: </a:t>
            </a:r>
            <a:endParaRPr lang="pt-BR" sz="1600" b="1" i="1" dirty="0">
              <a:solidFill>
                <a:srgbClr val="0000FF"/>
              </a:solidFill>
              <a:latin typeface="Arial" panose="020B0604020202020204" pitchFamily="34" charset="0"/>
              <a:cs typeface="Arial" panose="020B0604020202020204" pitchFamily="34" charset="0"/>
            </a:endParaRPr>
          </a:p>
          <a:p>
            <a:pPr algn="just">
              <a:lnSpc>
                <a:spcPct val="150000"/>
              </a:lnSpc>
            </a:pPr>
            <a:r>
              <a:rPr lang="pt-BR" sz="1600" i="1" dirty="0">
                <a:solidFill>
                  <a:prstClr val="black"/>
                </a:solidFill>
                <a:latin typeface="Arial" panose="020B0604020202020204" pitchFamily="34" charset="0"/>
                <a:cs typeface="Arial" panose="020B0604020202020204" pitchFamily="34" charset="0"/>
              </a:rPr>
              <a:t>Procedimentos ou instrumentos/equipamentos de uso pessoal cuja finalidade é neutralizar ou atenuar a ação de agentes agressivos que poderiam causar lesões ao profissional.</a:t>
            </a:r>
            <a:endParaRPr lang="pt-BR" sz="1600" i="1" dirty="0">
              <a:solidFill>
                <a:prstClr val="black"/>
              </a:solidFill>
              <a:latin typeface="Arial" panose="020B0604020202020204" pitchFamily="34" charset="0"/>
              <a:cs typeface="Arial" panose="020B0604020202020204" pitchFamily="34" charset="0"/>
            </a:endParaRPr>
          </a:p>
        </p:txBody>
      </p:sp>
      <p:sp>
        <p:nvSpPr>
          <p:cNvPr id="16" name="Chave esquerda 15"/>
          <p:cNvSpPr/>
          <p:nvPr/>
        </p:nvSpPr>
        <p:spPr>
          <a:xfrm>
            <a:off x="5076056" y="1740547"/>
            <a:ext cx="288032" cy="1428279"/>
          </a:xfrm>
          <a:prstGeom prst="leftBrace">
            <a:avLst>
              <a:gd name="adj1" fmla="val 24407"/>
              <a:gd name="adj2" fmla="val 48379"/>
            </a:avLst>
          </a:prstGeom>
          <a:solidFill>
            <a:schemeClr val="bg1">
              <a:lumMod val="95000"/>
            </a:schemeClr>
          </a:solidFill>
          <a:ln w="28575">
            <a:solidFill>
              <a:srgbClr val="E27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17" name="Chave esquerda 16"/>
          <p:cNvSpPr/>
          <p:nvPr/>
        </p:nvSpPr>
        <p:spPr>
          <a:xfrm>
            <a:off x="5076056" y="3865414"/>
            <a:ext cx="288032" cy="1428279"/>
          </a:xfrm>
          <a:prstGeom prst="leftBrace">
            <a:avLst>
              <a:gd name="adj1" fmla="val 24407"/>
              <a:gd name="adj2" fmla="val 48379"/>
            </a:avLst>
          </a:prstGeom>
          <a:solidFill>
            <a:schemeClr val="bg1">
              <a:lumMod val="95000"/>
            </a:schemeClr>
          </a:solidFill>
          <a:ln w="28575">
            <a:solidFill>
              <a:srgbClr val="E27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14" name="Retângulo 13"/>
          <p:cNvSpPr/>
          <p:nvPr/>
        </p:nvSpPr>
        <p:spPr>
          <a:xfrm>
            <a:off x="5364090" y="1761785"/>
            <a:ext cx="3528390" cy="1708160"/>
          </a:xfrm>
          <a:prstGeom prst="rect">
            <a:avLst/>
          </a:prstGeom>
        </p:spPr>
        <p:txBody>
          <a:bodyPr wrap="square">
            <a:spAutoFit/>
          </a:bodyPr>
          <a:lstStyle/>
          <a:p>
            <a:pPr marL="285750" indent="-285750" algn="just">
              <a:lnSpc>
                <a:spcPct val="150000"/>
              </a:lnSpc>
              <a:buClr>
                <a:srgbClr val="FF0000"/>
              </a:buClr>
              <a:buFont typeface="Wingdings" panose="05000000000000000000" pitchFamily="2" charset="2"/>
              <a:buChar char="Ø"/>
            </a:pPr>
            <a:r>
              <a:rPr lang="pt-BR" sz="1400" i="1" dirty="0">
                <a:solidFill>
                  <a:prstClr val="black"/>
                </a:solidFill>
                <a:latin typeface="Arial" panose="020B0604020202020204" pitchFamily="34" charset="0"/>
                <a:cs typeface="Arial" panose="020B0604020202020204" pitchFamily="34" charset="0"/>
              </a:rPr>
              <a:t>EXISTÊNCIA DE PROCEDIMENTOS OPERACIONAIS;</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Ø"/>
            </a:pPr>
            <a:r>
              <a:rPr lang="pt-BR" sz="1400" i="1" dirty="0">
                <a:solidFill>
                  <a:prstClr val="black"/>
                </a:solidFill>
                <a:latin typeface="Arial" panose="020B0604020202020204" pitchFamily="34" charset="0"/>
                <a:cs typeface="Arial" panose="020B0604020202020204" pitchFamily="34" charset="0"/>
              </a:rPr>
              <a:t>DESENERGIZAÇÃO / BLOQUEIOS;</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Ø"/>
            </a:pPr>
            <a:r>
              <a:rPr lang="pt-BR" sz="1400" i="1" dirty="0">
                <a:solidFill>
                  <a:prstClr val="black"/>
                </a:solidFill>
                <a:latin typeface="Arial" panose="020B0604020202020204" pitchFamily="34" charset="0"/>
                <a:cs typeface="Arial" panose="020B0604020202020204" pitchFamily="34" charset="0"/>
              </a:rPr>
              <a:t>EQUIPAMENTOS DE PROTEÇÃO COLETIVA.</a:t>
            </a:r>
            <a:endParaRPr lang="pt-BR" sz="1400" i="1" dirty="0">
              <a:solidFill>
                <a:prstClr val="black"/>
              </a:solidFill>
              <a:latin typeface="Arial" panose="020B0604020202020204" pitchFamily="34" charset="0"/>
              <a:cs typeface="Arial" panose="020B0604020202020204" pitchFamily="34" charset="0"/>
            </a:endParaRPr>
          </a:p>
        </p:txBody>
      </p:sp>
      <p:sp>
        <p:nvSpPr>
          <p:cNvPr id="18" name="Retângulo 17"/>
          <p:cNvSpPr/>
          <p:nvPr/>
        </p:nvSpPr>
        <p:spPr>
          <a:xfrm>
            <a:off x="5309670" y="3915345"/>
            <a:ext cx="3582810" cy="1384995"/>
          </a:xfrm>
          <a:prstGeom prst="rect">
            <a:avLst/>
          </a:prstGeom>
        </p:spPr>
        <p:txBody>
          <a:bodyPr wrap="square">
            <a:spAutoFit/>
          </a:bodyPr>
          <a:lstStyle/>
          <a:p>
            <a:pPr marL="285750" indent="-285750" algn="just">
              <a:lnSpc>
                <a:spcPct val="150000"/>
              </a:lnSpc>
              <a:buClr>
                <a:srgbClr val="FF0000"/>
              </a:buClr>
              <a:buFont typeface="Wingdings" panose="05000000000000000000" pitchFamily="2" charset="2"/>
              <a:buChar char="Ø"/>
            </a:pPr>
            <a:r>
              <a:rPr lang="pt-BR" sz="1400" i="1" dirty="0" smtClean="0">
                <a:solidFill>
                  <a:prstClr val="black"/>
                </a:solidFill>
                <a:latin typeface="Arial" panose="020B0604020202020204" pitchFamily="34" charset="0"/>
                <a:cs typeface="Arial" panose="020B0604020202020204" pitchFamily="34" charset="0"/>
              </a:rPr>
              <a:t>CUMPRIMENTO DOS </a:t>
            </a:r>
            <a:r>
              <a:rPr lang="pt-BR" sz="1400" i="1" dirty="0">
                <a:solidFill>
                  <a:prstClr val="black"/>
                </a:solidFill>
                <a:latin typeface="Arial" panose="020B0604020202020204" pitchFamily="34" charset="0"/>
                <a:cs typeface="Arial" panose="020B0604020202020204" pitchFamily="34" charset="0"/>
              </a:rPr>
              <a:t>PROCEDIMENTOS DE TRABALHO;</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Ø"/>
            </a:pPr>
            <a:r>
              <a:rPr lang="pt-BR" sz="1400" i="1" dirty="0">
                <a:solidFill>
                  <a:prstClr val="black"/>
                </a:solidFill>
                <a:latin typeface="Arial" panose="020B0604020202020204" pitchFamily="34" charset="0"/>
                <a:cs typeface="Arial" panose="020B0604020202020204" pitchFamily="34" charset="0"/>
              </a:rPr>
              <a:t>EQUIPAMENTOS DE PROTEÇÃO INDIVIDUAL.</a:t>
            </a:r>
            <a:endParaRPr lang="pt-BR" sz="1400" i="1" dirty="0">
              <a:solidFill>
                <a:prstClr val="black"/>
              </a:solidFill>
              <a:latin typeface="Arial" panose="020B0604020202020204" pitchFamily="34" charset="0"/>
              <a:cs typeface="Arial" panose="020B0604020202020204" pitchFamily="34" charset="0"/>
            </a:endParaRPr>
          </a:p>
        </p:txBody>
      </p:sp>
      <p:sp>
        <p:nvSpPr>
          <p:cNvPr id="19" name="Retângulo 18"/>
          <p:cNvSpPr/>
          <p:nvPr/>
        </p:nvSpPr>
        <p:spPr>
          <a:xfrm>
            <a:off x="737872" y="5658438"/>
            <a:ext cx="8136904" cy="738664"/>
          </a:xfrm>
          <a:prstGeom prst="rect">
            <a:avLst/>
          </a:prstGeom>
          <a:solidFill>
            <a:srgbClr val="FDC72F"/>
          </a:solidFill>
          <a:ln>
            <a:solidFill>
              <a:srgbClr val="007D43"/>
            </a:solidFill>
          </a:ln>
          <a:effectLst>
            <a:outerShdw blurRad="63500" sx="102000" sy="102000" algn="ct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lnSpc>
                <a:spcPct val="150000"/>
              </a:lnSpc>
            </a:pPr>
            <a:r>
              <a:rPr lang="pt-BR" sz="1400" b="1" i="1" dirty="0">
                <a:solidFill>
                  <a:prstClr val="black"/>
                </a:solidFill>
                <a:latin typeface="Arial" panose="020B0604020202020204" pitchFamily="34" charset="0"/>
                <a:cs typeface="Arial" panose="020B0604020202020204" pitchFamily="34" charset="0"/>
              </a:rPr>
              <a:t>Quando as medidas de proteção coletiva forem tecnicamente inviáveis ou insuficientes para controlar os riscos, devem ser adotados equipamentos de proteção individual específicos.</a:t>
            </a:r>
            <a:endParaRPr lang="pt-BR" sz="1400" b="1" i="1" dirty="0">
              <a:solidFill>
                <a:prstClr val="black"/>
              </a:solidFill>
              <a:latin typeface="Arial" panose="020B0604020202020204" pitchFamily="34" charset="0"/>
              <a:cs typeface="Arial" panose="020B0604020202020204" pitchFamily="34" charset="0"/>
            </a:endParaRPr>
          </a:p>
        </p:txBody>
      </p:sp>
      <p:sp>
        <p:nvSpPr>
          <p:cNvPr id="12" name="CaixaDeTexto 11"/>
          <p:cNvSpPr txBox="1"/>
          <p:nvPr/>
        </p:nvSpPr>
        <p:spPr>
          <a:xfrm>
            <a:off x="0" y="241644"/>
            <a:ext cx="9144508"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TRABALHO EM ELETRICIDADE</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13" name="Imagem 12"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539552" y="698506"/>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ela 12"/>
          <p:cNvGraphicFramePr>
            <a:graphicFrameLocks noGrp="1"/>
          </p:cNvGraphicFramePr>
          <p:nvPr/>
        </p:nvGraphicFramePr>
        <p:xfrm>
          <a:off x="755576" y="836712"/>
          <a:ext cx="7992888" cy="5355178"/>
        </p:xfrm>
        <a:graphic>
          <a:graphicData uri="http://schemas.openxmlformats.org/drawingml/2006/table">
            <a:tbl>
              <a:tblPr firstRow="1" bandRow="1">
                <a:effectLst>
                  <a:outerShdw blurRad="76200" dir="13500000" sy="23000" kx="1200000" algn="br" rotWithShape="0">
                    <a:prstClr val="black">
                      <a:alpha val="20000"/>
                    </a:prstClr>
                  </a:outerShdw>
                </a:effectLst>
                <a:tableStyleId>{10A1B5D5-9B99-4C35-A422-299274C87663}</a:tableStyleId>
              </a:tblPr>
              <a:tblGrid>
                <a:gridCol w="3695036"/>
                <a:gridCol w="4297852"/>
              </a:tblGrid>
              <a:tr h="37608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2000" i="1" kern="1200" dirty="0">
                          <a:solidFill>
                            <a:srgbClr val="FFFF00"/>
                          </a:solidFill>
                          <a:latin typeface="Arial" panose="020B0604020202020204" pitchFamily="34" charset="0"/>
                          <a:cs typeface="Arial" panose="020B0604020202020204" pitchFamily="34" charset="0"/>
                        </a:rPr>
                        <a:t>RISCOS</a:t>
                      </a:r>
                      <a:endParaRPr lang="pt-BR" sz="2000" i="1" kern="1200" dirty="0">
                        <a:solidFill>
                          <a:srgbClr val="FFFF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7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2000" i="1" kern="1200" dirty="0">
                          <a:solidFill>
                            <a:srgbClr val="FFFF00"/>
                          </a:solidFill>
                          <a:latin typeface="Arial" panose="020B0604020202020204" pitchFamily="34" charset="0"/>
                          <a:cs typeface="Arial" panose="020B0604020202020204" pitchFamily="34" charset="0"/>
                        </a:rPr>
                        <a:t>MEDIDAS DE CONTROLE</a:t>
                      </a:r>
                      <a:endParaRPr lang="pt-BR" sz="2000" i="1" kern="1200" dirty="0">
                        <a:solidFill>
                          <a:srgbClr val="FFFF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7000"/>
                    </a:solidFill>
                  </a:tcPr>
                </a:tc>
              </a:tr>
              <a:tr h="265584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800" b="1" i="1" dirty="0">
                          <a:solidFill>
                            <a:srgbClr val="0000FF"/>
                          </a:solidFill>
                          <a:latin typeface="Arial" panose="020B0604020202020204" pitchFamily="34" charset="0"/>
                          <a:cs typeface="Arial" panose="020B0604020202020204" pitchFamily="34" charset="0"/>
                        </a:rPr>
                        <a:t>Curto</a:t>
                      </a:r>
                      <a:r>
                        <a:rPr lang="pt-BR" sz="1800" b="1" i="1" baseline="0" dirty="0">
                          <a:solidFill>
                            <a:srgbClr val="0000FF"/>
                          </a:solidFill>
                          <a:latin typeface="Arial" panose="020B0604020202020204" pitchFamily="34" charset="0"/>
                          <a:cs typeface="Arial" panose="020B0604020202020204" pitchFamily="34" charset="0"/>
                        </a:rPr>
                        <a:t> </a:t>
                      </a:r>
                      <a:r>
                        <a:rPr lang="pt-BR" sz="1800" b="1" i="1" dirty="0">
                          <a:solidFill>
                            <a:srgbClr val="0000FF"/>
                          </a:solidFill>
                          <a:latin typeface="Arial" panose="020B0604020202020204" pitchFamily="34" charset="0"/>
                          <a:cs typeface="Arial" panose="020B0604020202020204" pitchFamily="34" charset="0"/>
                        </a:rPr>
                        <a:t>circuito</a:t>
                      </a:r>
                      <a:endParaRPr lang="pt-BR" sz="1800" b="1" i="1" dirty="0">
                        <a:solidFill>
                          <a:srgbClr val="0000FF"/>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lgn="just">
                        <a:lnSpc>
                          <a:spcPct val="150000"/>
                        </a:lnSpc>
                        <a:buClr>
                          <a:srgbClr val="FF0000"/>
                        </a:buClr>
                        <a:buFont typeface="+mj-lt"/>
                        <a:buAutoNum type="arabicPeriod"/>
                      </a:pPr>
                      <a:r>
                        <a:rPr lang="pt-BR" sz="1400" b="0" i="1" dirty="0">
                          <a:solidFill>
                            <a:schemeClr val="bg1"/>
                          </a:solidFill>
                          <a:latin typeface="Arial" panose="020B0604020202020204" pitchFamily="34" charset="0"/>
                          <a:cs typeface="Arial" panose="020B0604020202020204" pitchFamily="34" charset="0"/>
                        </a:rPr>
                        <a:t>Manter a fiação sempre embutidas em eletrodutos e/ou sobre eletrocalhas;</a:t>
                      </a:r>
                      <a:endParaRPr lang="pt-BR" sz="1400" b="0" i="1" dirty="0">
                        <a:solidFill>
                          <a:schemeClr val="bg1"/>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rabicPeriod"/>
                      </a:pPr>
                      <a:r>
                        <a:rPr lang="pt-BR" sz="1400" b="0" i="1" dirty="0">
                          <a:solidFill>
                            <a:schemeClr val="bg1"/>
                          </a:solidFill>
                          <a:latin typeface="Arial" panose="020B0604020202020204" pitchFamily="34" charset="0"/>
                          <a:cs typeface="Arial" panose="020B0604020202020204" pitchFamily="34" charset="0"/>
                        </a:rPr>
                        <a:t>Realizar o aterramento correto de instalações e equipamentos elétricos;</a:t>
                      </a:r>
                      <a:endParaRPr lang="pt-BR" sz="1400" b="0" i="1" dirty="0">
                        <a:solidFill>
                          <a:schemeClr val="bg1"/>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rabicPeriod"/>
                      </a:pPr>
                      <a:r>
                        <a:rPr lang="pt-BR" sz="1400" b="0" i="1" dirty="0">
                          <a:solidFill>
                            <a:schemeClr val="bg1"/>
                          </a:solidFill>
                          <a:latin typeface="Arial" panose="020B0604020202020204" pitchFamily="34" charset="0"/>
                          <a:cs typeface="Arial" panose="020B0604020202020204" pitchFamily="34" charset="0"/>
                        </a:rPr>
                        <a:t>Ao instalar um novo equipamento, verificar se ele não vai sobrecarregar o circuito. </a:t>
                      </a:r>
                      <a:endParaRPr lang="pt-BR" sz="1400" b="0" i="1" dirty="0">
                        <a:solidFill>
                          <a:schemeClr val="bg1"/>
                        </a:solidFill>
                        <a:latin typeface="Arial" panose="020B0604020202020204" pitchFamily="34" charset="0"/>
                        <a:cs typeface="Arial" panose="020B0604020202020204" pitchFamily="34" charset="0"/>
                      </a:endParaRPr>
                    </a:p>
                    <a:p>
                      <a:pPr marL="342900" indent="-342900" algn="just">
                        <a:lnSpc>
                          <a:spcPct val="150000"/>
                        </a:lnSpc>
                        <a:buClr>
                          <a:srgbClr val="FF0000"/>
                        </a:buClr>
                        <a:buFont typeface="+mj-lt"/>
                        <a:buAutoNum type="arabicPeriod"/>
                      </a:pPr>
                      <a:r>
                        <a:rPr lang="pt-BR" sz="1400" b="0" i="1" dirty="0">
                          <a:solidFill>
                            <a:schemeClr val="bg1"/>
                          </a:solidFill>
                          <a:latin typeface="Arial" panose="020B0604020202020204" pitchFamily="34" charset="0"/>
                          <a:cs typeface="Arial" panose="020B0604020202020204" pitchFamily="34" charset="0"/>
                        </a:rPr>
                        <a:t>Manter</a:t>
                      </a:r>
                      <a:r>
                        <a:rPr lang="pt-BR" sz="1400" b="0" i="1" baseline="0" dirty="0">
                          <a:solidFill>
                            <a:schemeClr val="bg1"/>
                          </a:solidFill>
                          <a:latin typeface="Arial" panose="020B0604020202020204" pitchFamily="34" charset="0"/>
                          <a:cs typeface="Arial" panose="020B0604020202020204" pitchFamily="34" charset="0"/>
                        </a:rPr>
                        <a:t> os </a:t>
                      </a:r>
                      <a:r>
                        <a:rPr lang="pt-BR" sz="1400" i="1" baseline="0" dirty="0">
                          <a:solidFill>
                            <a:schemeClr val="bg1"/>
                          </a:solidFill>
                          <a:latin typeface="Arial" panose="020B0604020202020204" pitchFamily="34" charset="0"/>
                          <a:cs typeface="Arial" panose="020B0604020202020204" pitchFamily="34" charset="0"/>
                        </a:rPr>
                        <a:t>equipamentos elétricos sempre manutenidos.</a:t>
                      </a:r>
                      <a:endParaRPr lang="pt-BR" sz="1400" i="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0309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800" b="1" i="1" kern="1200" dirty="0">
                          <a:solidFill>
                            <a:srgbClr val="FFFF00"/>
                          </a:solidFill>
                          <a:latin typeface="Arial" panose="020B0604020202020204" pitchFamily="34" charset="0"/>
                          <a:cs typeface="Arial" panose="020B0604020202020204" pitchFamily="34" charset="0"/>
                        </a:rPr>
                        <a:t>Choque elétrico e Arco elétrico</a:t>
                      </a:r>
                      <a:endParaRPr lang="pt-BR" sz="1800" b="1" i="1" kern="1200" dirty="0">
                        <a:solidFill>
                          <a:srgbClr val="FFFF00"/>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Desenergização</a:t>
                      </a:r>
                      <a:r>
                        <a:rPr lang="pt-BR" sz="1400" i="1" kern="1200" baseline="0" dirty="0">
                          <a:solidFill>
                            <a:srgbClr val="FFFF00"/>
                          </a:solidFill>
                          <a:latin typeface="Arial" panose="020B0604020202020204" pitchFamily="34" charset="0"/>
                          <a:cs typeface="Arial" panose="020B0604020202020204" pitchFamily="34" charset="0"/>
                        </a:rPr>
                        <a:t> do sistema elétrico</a:t>
                      </a:r>
                      <a:r>
                        <a:rPr lang="pt-BR" sz="1400" i="1" kern="1200" dirty="0">
                          <a:solidFill>
                            <a:srgbClr val="FFFF00"/>
                          </a:solidFill>
                          <a:latin typeface="Arial" panose="020B0604020202020204" pitchFamily="34" charset="0"/>
                          <a:cs typeface="Arial" panose="020B0604020202020204" pitchFamily="34" charset="0"/>
                        </a:rPr>
                        <a:t>;</a:t>
                      </a:r>
                      <a:endParaRPr lang="pt-BR" sz="1400" i="1" kern="1200" dirty="0">
                        <a:solidFill>
                          <a:srgbClr val="FFFF00"/>
                        </a:solidFill>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Equipotencialização;</a:t>
                      </a:r>
                      <a:endParaRPr lang="pt-BR" sz="1400" i="1" kern="1200" dirty="0">
                        <a:solidFill>
                          <a:srgbClr val="FFFF00"/>
                        </a:solidFill>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Aplicação</a:t>
                      </a:r>
                      <a:r>
                        <a:rPr lang="pt-BR" sz="1400" i="1" kern="1200" baseline="0" dirty="0">
                          <a:solidFill>
                            <a:srgbClr val="FFFF00"/>
                          </a:solidFill>
                          <a:latin typeface="Arial" panose="020B0604020202020204" pitchFamily="34" charset="0"/>
                          <a:cs typeface="Arial" panose="020B0604020202020204" pitchFamily="34" charset="0"/>
                        </a:rPr>
                        <a:t> de i</a:t>
                      </a:r>
                      <a:r>
                        <a:rPr lang="pt-BR" sz="1400" i="1" kern="1200" dirty="0">
                          <a:solidFill>
                            <a:srgbClr val="FFFF00"/>
                          </a:solidFill>
                          <a:latin typeface="Arial" panose="020B0604020202020204" pitchFamily="34" charset="0"/>
                          <a:cs typeface="Arial" panose="020B0604020202020204" pitchFamily="34" charset="0"/>
                        </a:rPr>
                        <a:t>solamento de partes vivas;</a:t>
                      </a:r>
                      <a:endParaRPr lang="pt-BR" sz="1400" i="1" kern="1200" dirty="0">
                        <a:solidFill>
                          <a:srgbClr val="FFFF00"/>
                        </a:solidFill>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Instalação</a:t>
                      </a:r>
                      <a:r>
                        <a:rPr lang="pt-BR" sz="1400" i="1" kern="1200" baseline="0" dirty="0">
                          <a:solidFill>
                            <a:srgbClr val="FFFF00"/>
                          </a:solidFill>
                          <a:latin typeface="Arial" panose="020B0604020202020204" pitchFamily="34" charset="0"/>
                          <a:cs typeface="Arial" panose="020B0604020202020204" pitchFamily="34" charset="0"/>
                        </a:rPr>
                        <a:t> de </a:t>
                      </a:r>
                      <a:r>
                        <a:rPr lang="pt-BR" sz="1400" i="1" kern="1200" baseline="0" dirty="0" smtClean="0">
                          <a:solidFill>
                            <a:srgbClr val="FFFF00"/>
                          </a:solidFill>
                          <a:latin typeface="Arial" panose="020B0604020202020204" pitchFamily="34" charset="0"/>
                          <a:cs typeface="Arial" panose="020B0604020202020204" pitchFamily="34" charset="0"/>
                        </a:rPr>
                        <a:t>b</a:t>
                      </a:r>
                      <a:r>
                        <a:rPr lang="pt-BR" sz="1400" i="1" kern="1200" dirty="0" smtClean="0">
                          <a:solidFill>
                            <a:srgbClr val="FFFF00"/>
                          </a:solidFill>
                          <a:latin typeface="Arial" panose="020B0604020202020204" pitchFamily="34" charset="0"/>
                          <a:cs typeface="Arial" panose="020B0604020202020204" pitchFamily="34" charset="0"/>
                        </a:rPr>
                        <a:t>arreiras </a:t>
                      </a:r>
                      <a:r>
                        <a:rPr lang="pt-BR" sz="1400" i="1" kern="1200" dirty="0">
                          <a:solidFill>
                            <a:srgbClr val="FFFF00"/>
                          </a:solidFill>
                          <a:latin typeface="Arial" panose="020B0604020202020204" pitchFamily="34" charset="0"/>
                          <a:cs typeface="Arial" panose="020B0604020202020204" pitchFamily="34" charset="0"/>
                        </a:rPr>
                        <a:t>e invólucros;</a:t>
                      </a:r>
                      <a:endParaRPr lang="pt-BR" sz="1400" i="1" kern="1200" dirty="0">
                        <a:solidFill>
                          <a:srgbClr val="FFFF00"/>
                        </a:solidFill>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Realização</a:t>
                      </a:r>
                      <a:r>
                        <a:rPr lang="pt-BR" sz="1400" i="1" kern="1200" baseline="0" dirty="0">
                          <a:solidFill>
                            <a:srgbClr val="FFFF00"/>
                          </a:solidFill>
                          <a:latin typeface="Arial" panose="020B0604020202020204" pitchFamily="34" charset="0"/>
                          <a:cs typeface="Arial" panose="020B0604020202020204" pitchFamily="34" charset="0"/>
                        </a:rPr>
                        <a:t> de a</a:t>
                      </a:r>
                      <a:r>
                        <a:rPr lang="pt-BR" sz="1400" i="1" kern="1200" dirty="0">
                          <a:solidFill>
                            <a:srgbClr val="FFFF00"/>
                          </a:solidFill>
                          <a:latin typeface="Arial" panose="020B0604020202020204" pitchFamily="34" charset="0"/>
                          <a:cs typeface="Arial" panose="020B0604020202020204" pitchFamily="34" charset="0"/>
                        </a:rPr>
                        <a:t>terramento elétrico;</a:t>
                      </a:r>
                      <a:endParaRPr lang="pt-BR" sz="1400" i="1" kern="1200" dirty="0">
                        <a:solidFill>
                          <a:srgbClr val="FFFF00"/>
                        </a:solidFill>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50000"/>
                        </a:lnSpc>
                        <a:spcBef>
                          <a:spcPts val="0"/>
                        </a:spcBef>
                        <a:spcAft>
                          <a:spcPts val="0"/>
                        </a:spcAft>
                        <a:buClrTx/>
                        <a:buSzTx/>
                        <a:buFont typeface="+mj-lt"/>
                        <a:buAutoNum type="arabicPeriod"/>
                        <a:defRPr/>
                      </a:pPr>
                      <a:r>
                        <a:rPr lang="pt-BR" sz="1400" i="1" kern="1200" dirty="0">
                          <a:solidFill>
                            <a:srgbClr val="FFFF00"/>
                          </a:solidFill>
                          <a:latin typeface="Arial" panose="020B0604020202020204" pitchFamily="34" charset="0"/>
                          <a:cs typeface="Arial" panose="020B0604020202020204" pitchFamily="34" charset="0"/>
                        </a:rPr>
                        <a:t>Isolação dupla ou reforçada.</a:t>
                      </a:r>
                      <a:endParaRPr lang="pt-BR" sz="1400" i="1" kern="1200" dirty="0">
                        <a:solidFill>
                          <a:srgbClr val="FFFF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CaixaDeTexto 3"/>
          <p:cNvSpPr txBox="1"/>
          <p:nvPr/>
        </p:nvSpPr>
        <p:spPr>
          <a:xfrm>
            <a:off x="0" y="241644"/>
            <a:ext cx="9059556"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EM ELETRICIDADE</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Imagem 4"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020120" y="6325293"/>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m 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33480"/>
            <a:ext cx="9144000" cy="6858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 name="CaixaDeTexto 7"/>
          <p:cNvSpPr txBox="1"/>
          <p:nvPr/>
        </p:nvSpPr>
        <p:spPr>
          <a:xfrm>
            <a:off x="4499992" y="96057"/>
            <a:ext cx="5832648" cy="461665"/>
          </a:xfrm>
          <a:prstGeom prst="rect">
            <a:avLst/>
          </a:prstGeom>
          <a:noFill/>
        </p:spPr>
        <p:txBody>
          <a:bodyPr wrap="square" rtlCol="0">
            <a:spAutoFit/>
          </a:bodyPr>
          <a:lstStyle/>
          <a:p>
            <a:pPr lvl="0">
              <a:defRPr/>
            </a:pPr>
            <a:r>
              <a:rPr lang="pt-BR" sz="2400" b="1" i="1" dirty="0">
                <a:solidFill>
                  <a:srgbClr val="FF0000"/>
                </a:solidFill>
                <a:latin typeface="Arial" panose="020B0604020202020204" pitchFamily="34" charset="0"/>
                <a:cs typeface="Arial" panose="020B0604020202020204" pitchFamily="34" charset="0"/>
              </a:rPr>
              <a:t>TRABALHO EM ESPAÇO CONFINADO</a:t>
            </a:r>
            <a:endParaRPr lang="pt-BR" sz="2400" b="1" i="1" dirty="0">
              <a:solidFill>
                <a:srgbClr val="FF0000"/>
              </a:solidFill>
              <a:latin typeface="Arial" panose="020B0604020202020204" pitchFamily="34" charset="0"/>
              <a:cs typeface="Arial" panose="020B0604020202020204" pitchFamily="34" charset="0"/>
            </a:endParaRPr>
          </a:p>
        </p:txBody>
      </p:sp>
      <p:sp>
        <p:nvSpPr>
          <p:cNvPr id="2" name="Retângulo 1"/>
          <p:cNvSpPr/>
          <p:nvPr/>
        </p:nvSpPr>
        <p:spPr>
          <a:xfrm rot="21449857">
            <a:off x="1118252" y="685071"/>
            <a:ext cx="3240548" cy="5537670"/>
          </a:xfrm>
          <a:prstGeom prst="rect">
            <a:avLst/>
          </a:prstGeom>
        </p:spPr>
        <p:txBody>
          <a:bodyPr wrap="square">
            <a:spAutoFit/>
          </a:bodyPr>
          <a:lstStyle/>
          <a:p>
            <a:pPr lvl="0" algn="just">
              <a:lnSpc>
                <a:spcPct val="150000"/>
              </a:lnSpc>
            </a:pPr>
            <a:r>
              <a:rPr lang="pt-BR" sz="1700" i="1" dirty="0">
                <a:solidFill>
                  <a:prstClr val="black"/>
                </a:solidFill>
                <a:latin typeface="Arial" panose="020B0604020202020204" pitchFamily="34" charset="0"/>
                <a:cs typeface="Arial" panose="020B0604020202020204" pitchFamily="34" charset="0"/>
              </a:rPr>
              <a:t>Realização de trabalhos em áreas ou ambientes que, simultaneamente não tenha sido projetado para ocupação humana contínua, que possua meios limitados de entrada e saída, e cuja ventilação existente é insuficiente para remover contaminantes perigosos (tóxicos/inflamáveis/asfixiantes) ou onde possa existir deficiência ou enriquecimento de oxigênio.</a:t>
            </a:r>
            <a:endParaRPr lang="pt-BR" sz="1700" i="1" dirty="0">
              <a:solidFill>
                <a:prstClr val="black"/>
              </a:solidFill>
              <a:latin typeface="Arial" panose="020B0604020202020204" pitchFamily="34" charset="0"/>
              <a:cs typeface="Arial" panose="020B0604020202020204" pitchFamily="34" charset="0"/>
            </a:endParaRPr>
          </a:p>
        </p:txBody>
      </p:sp>
      <p:pic>
        <p:nvPicPr>
          <p:cNvPr id="3" name="Imagem 2"/>
          <p:cNvPicPr>
            <a:picLocks noChangeAspect="1"/>
          </p:cNvPicPr>
          <p:nvPr/>
        </p:nvPicPr>
        <p:blipFill rotWithShape="1">
          <a:blip r:embed="rId2">
            <a:clrChange>
              <a:clrFrom>
                <a:srgbClr val="FFFFFF"/>
              </a:clrFrom>
              <a:clrTo>
                <a:srgbClr val="FFFFFF">
                  <a:alpha val="0"/>
                </a:srgbClr>
              </a:clrTo>
            </a:clrChange>
          </a:blip>
          <a:srcRect l="18383" t="7973" r="18807" b="7771"/>
          <a:stretch>
            <a:fillRect/>
          </a:stretch>
        </p:blipFill>
        <p:spPr>
          <a:xfrm>
            <a:off x="5220072" y="687259"/>
            <a:ext cx="3220720" cy="4320480"/>
          </a:xfrm>
          <a:prstGeom prst="rect">
            <a:avLst/>
          </a:prstGeom>
        </p:spPr>
      </p:pic>
      <p:pic>
        <p:nvPicPr>
          <p:cNvPr id="6" name="Imagem 5"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6320774" y="5674081"/>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m 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532558"/>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 name="Retângulo 1"/>
          <p:cNvSpPr/>
          <p:nvPr/>
        </p:nvSpPr>
        <p:spPr>
          <a:xfrm rot="21448553">
            <a:off x="1185109" y="1320841"/>
            <a:ext cx="3030916" cy="4611519"/>
          </a:xfrm>
          <a:prstGeom prst="rect">
            <a:avLst/>
          </a:prstGeom>
        </p:spPr>
        <p:txBody>
          <a:bodyPr wrap="square">
            <a:spAutoFit/>
          </a:bodyPr>
          <a:lstStyle/>
          <a:p>
            <a:pPr marL="457200" indent="-4572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Falta ou excesso de oxigênio;</a:t>
            </a:r>
            <a:endParaRPr lang="pt-BR" i="1" dirty="0">
              <a:solidFill>
                <a:prstClr val="black"/>
              </a:solidFill>
              <a:latin typeface="Arial" panose="020B0604020202020204" pitchFamily="34" charset="0"/>
              <a:cs typeface="Arial" panose="020B0604020202020204" pitchFamily="34" charset="0"/>
            </a:endParaRPr>
          </a:p>
          <a:p>
            <a:pPr marL="457200" indent="-4572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Incêndio ou explosão, pela presença de vapores e gases inflamáveis;</a:t>
            </a:r>
            <a:endParaRPr lang="pt-BR" i="1" dirty="0">
              <a:solidFill>
                <a:prstClr val="black"/>
              </a:solidFill>
              <a:latin typeface="Arial" panose="020B0604020202020204" pitchFamily="34" charset="0"/>
              <a:cs typeface="Arial" panose="020B0604020202020204" pitchFamily="34" charset="0"/>
            </a:endParaRPr>
          </a:p>
          <a:p>
            <a:pPr marL="457200" indent="-4572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Intoxicação por substâncias químicas;</a:t>
            </a:r>
            <a:endParaRPr lang="pt-BR" i="1" dirty="0">
              <a:solidFill>
                <a:prstClr val="black"/>
              </a:solidFill>
              <a:latin typeface="Arial" panose="020B0604020202020204" pitchFamily="34" charset="0"/>
              <a:cs typeface="Arial" panose="020B0604020202020204" pitchFamily="34" charset="0"/>
            </a:endParaRPr>
          </a:p>
          <a:p>
            <a:pPr marL="457200" indent="-4572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Infecção por agentes biológicos;</a:t>
            </a:r>
            <a:endParaRPr lang="pt-BR" i="1" dirty="0">
              <a:solidFill>
                <a:prstClr val="black"/>
              </a:solidFill>
              <a:latin typeface="Arial" panose="020B0604020202020204" pitchFamily="34" charset="0"/>
              <a:cs typeface="Arial" panose="020B0604020202020204" pitchFamily="34" charset="0"/>
            </a:endParaRPr>
          </a:p>
          <a:p>
            <a:pPr marL="457200" indent="-457200" algn="just">
              <a:lnSpc>
                <a:spcPct val="150000"/>
              </a:lnSpc>
              <a:buClr>
                <a:srgbClr val="FF0000"/>
              </a:buClr>
              <a:buFont typeface="+mj-lt"/>
              <a:buAutoNum type="alphaLcParenR"/>
            </a:pPr>
            <a:r>
              <a:rPr lang="pt-BR" i="1" dirty="0">
                <a:solidFill>
                  <a:prstClr val="black"/>
                </a:solidFill>
                <a:latin typeface="Arial" panose="020B0604020202020204" pitchFamily="34" charset="0"/>
                <a:cs typeface="Arial" panose="020B0604020202020204" pitchFamily="34" charset="0"/>
              </a:rPr>
              <a:t>Quedas.</a:t>
            </a:r>
            <a:endParaRPr lang="pt-BR" i="1" dirty="0">
              <a:solidFill>
                <a:prstClr val="black"/>
              </a:solidFill>
              <a:latin typeface="Arial" panose="020B0604020202020204" pitchFamily="34" charset="0"/>
              <a:cs typeface="Arial" panose="020B0604020202020204" pitchFamily="34" charset="0"/>
            </a:endParaRPr>
          </a:p>
        </p:txBody>
      </p:sp>
      <p:sp>
        <p:nvSpPr>
          <p:cNvPr id="3" name="Texto Explicativo em Nuvem 2"/>
          <p:cNvSpPr/>
          <p:nvPr/>
        </p:nvSpPr>
        <p:spPr>
          <a:xfrm>
            <a:off x="4644008" y="1302410"/>
            <a:ext cx="4355976" cy="2951619"/>
          </a:xfrm>
          <a:prstGeom prst="cloudCallout">
            <a:avLst>
              <a:gd name="adj1" fmla="val -33051"/>
              <a:gd name="adj2" fmla="val 80604"/>
            </a:avLst>
          </a:prstGeom>
          <a:solidFill>
            <a:schemeClr val="bg1"/>
          </a:solidFill>
          <a:ln>
            <a:solidFill>
              <a:srgbClr val="FFC000"/>
            </a:solidFill>
          </a:ln>
          <a:effectLst>
            <a:outerShdw blurRad="50800" dist="38100" dir="2700000" algn="tl" rotWithShape="0">
              <a:prstClr val="black">
                <a:alpha val="40000"/>
              </a:prstClr>
            </a:outerShdw>
          </a:effectLst>
        </p:spPr>
        <p:txBody>
          <a:bodyPr wrap="square">
            <a:spAutoFit/>
          </a:bodyPr>
          <a:lstStyle/>
          <a:p>
            <a:pPr lvl="0" algn="ctr">
              <a:lnSpc>
                <a:spcPct val="150000"/>
              </a:lnSpc>
            </a:pPr>
            <a:r>
              <a:rPr lang="pt-BR" sz="2000" b="1" i="1" dirty="0">
                <a:solidFill>
                  <a:srgbClr val="FFFF00"/>
                </a:solidFill>
                <a:latin typeface="Arial" panose="020B0604020202020204" pitchFamily="34" charset="0"/>
                <a:cs typeface="Arial" panose="020B0604020202020204" pitchFamily="34" charset="0"/>
              </a:rPr>
              <a:t>RISCOS NAS ATIVIDADES EM ESPAÇO CONFINADO</a:t>
            </a:r>
            <a:endParaRPr lang="pt-BR" sz="2000" b="1" i="1" dirty="0">
              <a:solidFill>
                <a:srgbClr val="FFFF00"/>
              </a:solidFill>
              <a:latin typeface="Arial" panose="020B0604020202020204" pitchFamily="34" charset="0"/>
              <a:cs typeface="Arial" panose="020B0604020202020204" pitchFamily="34" charset="0"/>
            </a:endParaRPr>
          </a:p>
        </p:txBody>
      </p:sp>
      <p:sp>
        <p:nvSpPr>
          <p:cNvPr id="7" name="CaixaDeTexto 6"/>
          <p:cNvSpPr txBox="1"/>
          <p:nvPr/>
        </p:nvSpPr>
        <p:spPr>
          <a:xfrm>
            <a:off x="-1524000" y="96055"/>
            <a:ext cx="12169452" cy="461665"/>
          </a:xfrm>
          <a:prstGeom prst="rect">
            <a:avLst/>
          </a:prstGeom>
          <a:noFill/>
        </p:spPr>
        <p:txBody>
          <a:bodyPr wrap="square" rtlCol="0">
            <a:spAutoFit/>
          </a:bodyPr>
          <a:lstStyle/>
          <a:p>
            <a:pPr lvl="0" algn="ctr">
              <a:defRPr/>
            </a:pPr>
            <a:r>
              <a:rPr lang="pt-BR" sz="2400" b="1" i="1" dirty="0">
                <a:solidFill>
                  <a:srgbClr val="FF0000"/>
                </a:solidFill>
                <a:latin typeface="Arial" panose="020B0604020202020204" pitchFamily="34" charset="0"/>
                <a:cs typeface="Arial" panose="020B0604020202020204" pitchFamily="34" charset="0"/>
              </a:rPr>
              <a:t>TRABALHO EM ESPAÇO CONFINADO</a:t>
            </a:r>
            <a:endParaRPr lang="pt-BR" sz="2400" b="1" i="1" dirty="0">
              <a:solidFill>
                <a:srgbClr val="FF0000"/>
              </a:solidFill>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7877869" y="4304793"/>
            <a:ext cx="1019315" cy="445686"/>
          </a:xfrm>
          <a:prstGeom prst="rect">
            <a:avLst/>
          </a:prstGeom>
          <a:ln>
            <a:noFill/>
          </a:ln>
          <a:effectLst>
            <a:outerShdw blurRad="190500" algn="tl" rotWithShape="0">
              <a:srgbClr val="000000">
                <a:alpha val="70000"/>
              </a:srgbClr>
            </a:outerShdw>
          </a:effectLst>
        </p:spPr>
      </p:pic>
      <p:pic>
        <p:nvPicPr>
          <p:cNvPr id="11" name="Imagem 1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80455" y="5035358"/>
            <a:ext cx="1855317" cy="1710779"/>
          </a:xfrm>
          <a:prstGeom prst="ellipse">
            <a:avLst/>
          </a:prstGeom>
        </p:spPr>
      </p:pic>
      <p:pic>
        <p:nvPicPr>
          <p:cNvPr id="13" name="Imagem 12"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4828093" y="5235312"/>
            <a:ext cx="360040" cy="201206"/>
          </a:xfrm>
          <a:prstGeom prst="rect">
            <a:avLst/>
          </a:prstGeom>
          <a:effectLst>
            <a:outerShdw blurRad="50800" dist="50800" dir="5400000" algn="ctr" rotWithShape="0">
              <a:schemeClr val="bg2"/>
            </a:outerShdw>
          </a:effectLst>
        </p:spPr>
      </p:pic>
      <p:pic>
        <p:nvPicPr>
          <p:cNvPr id="14" name="Imagem 13" descr="LOGO PROJETO_COREL.jpg"/>
          <p:cNvPicPr>
            <a:picLocks noChangeAspect="1"/>
          </p:cNvPicPr>
          <p:nvPr/>
        </p:nvPicPr>
        <p:blipFill>
          <a:blip r:embed="rId2"/>
          <a:srcRect b="22196"/>
          <a:stretch>
            <a:fillRect/>
          </a:stretch>
        </p:blipFill>
        <p:spPr>
          <a:xfrm>
            <a:off x="5159992" y="6519655"/>
            <a:ext cx="227227" cy="99353"/>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tângulo 9"/>
          <p:cNvSpPr/>
          <p:nvPr/>
        </p:nvSpPr>
        <p:spPr>
          <a:xfrm>
            <a:off x="2987827" y="757218"/>
            <a:ext cx="3168351" cy="456535"/>
          </a:xfrm>
          <a:prstGeom prst="rect">
            <a:avLst/>
          </a:prstGeom>
          <a:solidFill>
            <a:srgbClr val="FDC72F"/>
          </a:solidFill>
        </p:spPr>
        <p:txBody>
          <a:bodyPr wrap="square">
            <a:spAutoFit/>
          </a:bodyPr>
          <a:lstStyle/>
          <a:p>
            <a:pPr lvl="0" algn="ctr">
              <a:lnSpc>
                <a:spcPct val="150000"/>
              </a:lnSpc>
            </a:pPr>
            <a:r>
              <a:rPr lang="pt-BR"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DE </a:t>
            </a:r>
            <a:r>
              <a:rPr lang="pt-BR" b="1" i="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CONTROLE</a:t>
            </a:r>
            <a:endParaRPr lang="pt-BR"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CaixaDeTexto 4"/>
          <p:cNvSpPr txBox="1"/>
          <p:nvPr/>
        </p:nvSpPr>
        <p:spPr>
          <a:xfrm>
            <a:off x="20993" y="158110"/>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EM ESPAÇO CONFINADO</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Imagem 5"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427984" y="6145113"/>
            <a:ext cx="1019315" cy="445686"/>
          </a:xfrm>
          <a:prstGeom prst="rect">
            <a:avLst/>
          </a:prstGeom>
          <a:ln>
            <a:noFill/>
          </a:ln>
          <a:effectLst>
            <a:outerShdw blurRad="190500" algn="tl" rotWithShape="0">
              <a:srgbClr val="000000">
                <a:alpha val="70000"/>
              </a:srgbClr>
            </a:outerShdw>
          </a:effectLst>
        </p:spPr>
      </p:pic>
      <p:sp>
        <p:nvSpPr>
          <p:cNvPr id="2" name="Retângulo 1"/>
          <p:cNvSpPr/>
          <p:nvPr/>
        </p:nvSpPr>
        <p:spPr>
          <a:xfrm>
            <a:off x="3220313" y="1488638"/>
            <a:ext cx="2736647" cy="369332"/>
          </a:xfrm>
          <a:prstGeom prst="rect">
            <a:avLst/>
          </a:prstGeom>
        </p:spPr>
        <p:txBody>
          <a:bodyPr wrap="none">
            <a:spAutoFit/>
          </a:bodyPr>
          <a:lstStyle/>
          <a:p>
            <a:pPr lvl="0"/>
            <a:r>
              <a:rPr lang="pt-BR" b="1" i="1" dirty="0">
                <a:solidFill>
                  <a:srgbClr val="0000FF"/>
                </a:solidFill>
                <a:latin typeface="Arial" panose="020B0604020202020204" pitchFamily="34" charset="0"/>
                <a:cs typeface="Arial" panose="020B0604020202020204" pitchFamily="34" charset="0"/>
              </a:rPr>
              <a:t>Técnicas de Prevenção</a:t>
            </a:r>
            <a:endParaRPr lang="pt-BR" b="1" i="1" dirty="0">
              <a:solidFill>
                <a:srgbClr val="0000FF"/>
              </a:solidFill>
              <a:latin typeface="Arial" panose="020B0604020202020204" pitchFamily="34" charset="0"/>
              <a:cs typeface="Arial" panose="020B0604020202020204" pitchFamily="34" charset="0"/>
            </a:endParaRPr>
          </a:p>
        </p:txBody>
      </p:sp>
      <p:sp>
        <p:nvSpPr>
          <p:cNvPr id="4" name="Retângulo 3"/>
          <p:cNvSpPr/>
          <p:nvPr/>
        </p:nvSpPr>
        <p:spPr>
          <a:xfrm>
            <a:off x="431541" y="2132856"/>
            <a:ext cx="6028940" cy="3093154"/>
          </a:xfrm>
          <a:prstGeom prst="rect">
            <a:avLst/>
          </a:prstGeom>
        </p:spPr>
        <p:txBody>
          <a:bodyPr wrap="square">
            <a:spAutoFit/>
          </a:bodyPr>
          <a:lstStyle/>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Identificar, isolar e sinalizar os EC; </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Realização de análise e reconhecimento dos riscos antecipadamente;</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Implementar medidas para eliminação ou controle dos riscos atmosféricos em EC; </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Avaliar a atmosfera nos EC, antes da entrada de trabalhadores; </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Proibir a ventilação com oxigênio puro; </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Fazer testes com os equipamentos de medição antes de cada utilização.</a:t>
            </a:r>
            <a:endParaRPr lang="pt-BR" sz="1700" i="1" dirty="0">
              <a:latin typeface="Arial" panose="020B0604020202020204" pitchFamily="34" charset="0"/>
              <a:cs typeface="Arial" panose="020B0604020202020204" pitchFamily="34" charset="0"/>
            </a:endParaRPr>
          </a:p>
        </p:txBody>
      </p:sp>
      <p:pic>
        <p:nvPicPr>
          <p:cNvPr id="5122" name="Picture 2" descr="Espaços confinados – Livreto do Trabalhador | Sindicato dos Trabalhadores  nas Indústrias Químicas e Farmacéuticas do Estado do Paraná"/>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0480" y="1864075"/>
            <a:ext cx="2661018" cy="361233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7" name="Espaço Reservado para Número de Slide 6"/>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332656"/>
            <a:ext cx="9144000" cy="369332"/>
          </a:xfrm>
          <a:prstGeom prst="rect">
            <a:avLst/>
          </a:prstGeom>
        </p:spPr>
        <p:txBody>
          <a:bodyPr wrap="square">
            <a:spAutoFit/>
          </a:bodyPr>
          <a:lstStyle/>
          <a:p>
            <a:pPr lvl="0" algn="ctr"/>
            <a:r>
              <a:rPr lang="pt-BR" b="1" i="1" dirty="0">
                <a:solidFill>
                  <a:srgbClr val="0000FF"/>
                </a:solidFill>
                <a:latin typeface="Arial" panose="020B0604020202020204" pitchFamily="34" charset="0"/>
                <a:cs typeface="Arial" panose="020B0604020202020204" pitchFamily="34" charset="0"/>
              </a:rPr>
              <a:t>Administrativas</a:t>
            </a:r>
            <a:endParaRPr lang="pt-BR" b="1" i="1" dirty="0">
              <a:solidFill>
                <a:srgbClr val="0000FF"/>
              </a:solidFill>
              <a:latin typeface="Arial" panose="020B0604020202020204" pitchFamily="34" charset="0"/>
              <a:cs typeface="Arial" panose="020B0604020202020204" pitchFamily="34" charset="0"/>
            </a:endParaRPr>
          </a:p>
        </p:txBody>
      </p:sp>
      <p:sp>
        <p:nvSpPr>
          <p:cNvPr id="3" name="Retângulo 2"/>
          <p:cNvSpPr/>
          <p:nvPr/>
        </p:nvSpPr>
        <p:spPr>
          <a:xfrm>
            <a:off x="251520" y="701988"/>
            <a:ext cx="3726985" cy="4847481"/>
          </a:xfrm>
          <a:prstGeom prst="rect">
            <a:avLst/>
          </a:prstGeom>
        </p:spPr>
        <p:txBody>
          <a:bodyPr wrap="square">
            <a:spAutoFit/>
          </a:bodyPr>
          <a:lstStyle/>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Criar e implementar procedimento para trabalho em EC;</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Encerrar a PET quando as operações forem completadas e arquivá-las por 5 anos;</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Acesso ao EC somente será iniciado com acompanhamento e autorização de supervisão capacitada;</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Informar os riscos e medidas de controle existentes no local de trabalho para todos os trabalhadores;</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Implementar um Programa de Proteção Respiratória de acordo com a análise de risco.</a:t>
            </a:r>
            <a:endParaRPr lang="pt-BR" sz="1700" i="1" dirty="0">
              <a:latin typeface="Arial" panose="020B0604020202020204" pitchFamily="34" charset="0"/>
              <a:cs typeface="Arial" panose="020B0604020202020204" pitchFamily="34" charset="0"/>
            </a:endParaRPr>
          </a:p>
        </p:txBody>
      </p:sp>
      <p:pic>
        <p:nvPicPr>
          <p:cNvPr id="4" name="Imagem 3"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427984" y="6145113"/>
            <a:ext cx="1019315" cy="445686"/>
          </a:xfrm>
          <a:prstGeom prst="rect">
            <a:avLst/>
          </a:prstGeom>
          <a:ln>
            <a:noFill/>
          </a:ln>
          <a:effectLst>
            <a:outerShdw blurRad="190500" algn="tl" rotWithShape="0">
              <a:srgbClr val="000000">
                <a:alpha val="70000"/>
              </a:srgbClr>
            </a:outerShdw>
          </a:effectLst>
        </p:spPr>
      </p:pic>
      <p:pic>
        <p:nvPicPr>
          <p:cNvPr id="7170" name="Picture 2" descr="Team Phoenix: NR 33: Segurança e Saúde no Trabalho em Espaços Confinados"/>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3359"/>
          <a:stretch>
            <a:fillRect/>
          </a:stretch>
        </p:blipFill>
        <p:spPr bwMode="auto">
          <a:xfrm>
            <a:off x="3978505" y="1772816"/>
            <a:ext cx="5165495" cy="3470349"/>
          </a:xfrm>
          <a:prstGeom prst="rect">
            <a:avLst/>
          </a:prstGeom>
          <a:noFill/>
          <a:extLst>
            <a:ext uri="{909E8E84-426E-40DD-AFC4-6F175D3DCCD1}">
              <a14:hiddenFill xmlns:a14="http://schemas.microsoft.com/office/drawing/2010/main">
                <a:solidFill>
                  <a:srgbClr val="FFFFFF"/>
                </a:solidFill>
              </a14:hiddenFill>
            </a:ext>
          </a:extLst>
        </p:spPr>
      </p:pic>
      <p:sp>
        <p:nvSpPr>
          <p:cNvPr id="6" name="Espaço Reservado para Número de Slide 5"/>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830" y="511032"/>
            <a:ext cx="9066789" cy="369332"/>
          </a:xfrm>
          <a:prstGeom prst="rect">
            <a:avLst/>
          </a:prstGeom>
        </p:spPr>
        <p:txBody>
          <a:bodyPr wrap="square">
            <a:spAutoFit/>
          </a:bodyPr>
          <a:lstStyle/>
          <a:p>
            <a:pPr lvl="0" algn="ctr"/>
            <a:r>
              <a:rPr lang="pt-BR" b="1" i="1" dirty="0">
                <a:solidFill>
                  <a:srgbClr val="0000FF"/>
                </a:solidFill>
                <a:latin typeface="Arial" panose="020B0604020202020204" pitchFamily="34" charset="0"/>
                <a:cs typeface="Arial" panose="020B0604020202020204" pitchFamily="34" charset="0"/>
              </a:rPr>
              <a:t>Pessoais</a:t>
            </a:r>
            <a:endParaRPr lang="pt-BR" b="1" i="1" dirty="0">
              <a:solidFill>
                <a:srgbClr val="0000FF"/>
              </a:solidFill>
              <a:latin typeface="Arial" panose="020B0604020202020204" pitchFamily="34" charset="0"/>
              <a:cs typeface="Arial" panose="020B0604020202020204" pitchFamily="34" charset="0"/>
            </a:endParaRPr>
          </a:p>
        </p:txBody>
      </p:sp>
      <p:sp>
        <p:nvSpPr>
          <p:cNvPr id="3" name="Retângulo 2"/>
          <p:cNvSpPr/>
          <p:nvPr/>
        </p:nvSpPr>
        <p:spPr>
          <a:xfrm>
            <a:off x="251520" y="1891487"/>
            <a:ext cx="6336704" cy="2600712"/>
          </a:xfrm>
          <a:prstGeom prst="rect">
            <a:avLst/>
          </a:prstGeom>
        </p:spPr>
        <p:txBody>
          <a:bodyPr wrap="square">
            <a:spAutoFit/>
          </a:bodyPr>
          <a:lstStyle/>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Trabalhador com PT em espaços confinados deve ser submetido a exames médicos específicos para a função que irá desempenhar;</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O número de trabalhadores envolvidos na execução dos trabalhos em EC deve ser determinado conforme a análise de risco, não sendo permitido a realização de trabalho em espaço confinado de forma individual ou isolada;</a:t>
            </a:r>
            <a:endParaRPr lang="pt-BR" sz="1700" i="1" dirty="0">
              <a:latin typeface="Arial" panose="020B0604020202020204" pitchFamily="34" charset="0"/>
              <a:cs typeface="Arial" panose="020B0604020202020204" pitchFamily="34" charset="0"/>
            </a:endParaRPr>
          </a:p>
          <a:p>
            <a:pPr marL="285750" lvl="0" indent="-285750" algn="just">
              <a:spcAft>
                <a:spcPts val="600"/>
              </a:spcAft>
              <a:buClr>
                <a:srgbClr val="FF0000"/>
              </a:buClr>
              <a:buFont typeface="Wingdings" panose="05000000000000000000" pitchFamily="2" charset="2"/>
              <a:buChar char="Ø"/>
            </a:pPr>
            <a:r>
              <a:rPr lang="pt-BR" sz="1700" i="1" dirty="0">
                <a:latin typeface="Arial" panose="020B0604020202020204" pitchFamily="34" charset="0"/>
                <a:cs typeface="Arial" panose="020B0604020202020204" pitchFamily="34" charset="0"/>
              </a:rPr>
              <a:t>Capacitar todos os trabalhadores envolvidos, direta ou indiretamente com os EC.</a:t>
            </a:r>
            <a:endParaRPr lang="pt-BR" sz="1700" i="1" dirty="0">
              <a:latin typeface="Arial" panose="020B0604020202020204" pitchFamily="34" charset="0"/>
              <a:cs typeface="Arial" panose="020B0604020202020204" pitchFamily="34" charset="0"/>
            </a:endParaRPr>
          </a:p>
        </p:txBody>
      </p:sp>
      <p:pic>
        <p:nvPicPr>
          <p:cNvPr id="4" name="Imagem 3"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427984" y="6145113"/>
            <a:ext cx="1019315" cy="445686"/>
          </a:xfrm>
          <a:prstGeom prst="rect">
            <a:avLst/>
          </a:prstGeom>
          <a:ln>
            <a:noFill/>
          </a:ln>
          <a:effectLst>
            <a:outerShdw blurRad="190500" algn="tl" rotWithShape="0">
              <a:srgbClr val="000000">
                <a:alpha val="70000"/>
              </a:srgbClr>
            </a:outerShdw>
          </a:effectLst>
        </p:spPr>
      </p:pic>
      <p:pic>
        <p:nvPicPr>
          <p:cNvPr id="6146" name="Picture 2" descr="ENTENDA TUDO SOBRE TRABALHO EM ESPAÇOS CONFINADOS (NR-33) » Hall Medicina e  Segurança do Trabalh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885" y="2348880"/>
            <a:ext cx="2705100" cy="1685926"/>
          </a:xfrm>
          <a:prstGeom prst="rect">
            <a:avLst/>
          </a:prstGeom>
          <a:noFill/>
          <a:extLst>
            <a:ext uri="{909E8E84-426E-40DD-AFC4-6F175D3DCCD1}">
              <a14:hiddenFill xmlns:a14="http://schemas.microsoft.com/office/drawing/2010/main">
                <a:solidFill>
                  <a:srgbClr val="FFFFFF"/>
                </a:solidFill>
              </a14:hiddenFill>
            </a:ext>
          </a:extLst>
        </p:spPr>
      </p:pic>
      <p:sp>
        <p:nvSpPr>
          <p:cNvPr id="6" name="Espaço Reservado para Número de Slide 5"/>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m 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1550"/>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 name="Imagem 2"/>
          <p:cNvPicPr>
            <a:picLocks noChangeAspect="1"/>
          </p:cNvPicPr>
          <p:nvPr/>
        </p:nvPicPr>
        <p:blipFill>
          <a:blip r:embed="rId2">
            <a:clrChange>
              <a:clrFrom>
                <a:srgbClr val="FFFFFF"/>
              </a:clrFrom>
              <a:clrTo>
                <a:srgbClr val="FFFFFF">
                  <a:alpha val="0"/>
                </a:srgbClr>
              </a:clrTo>
            </a:clrChange>
          </a:blip>
          <a:stretch>
            <a:fillRect/>
          </a:stretch>
        </p:blipFill>
        <p:spPr>
          <a:xfrm rot="197990">
            <a:off x="1885032" y="4815375"/>
            <a:ext cx="1765054" cy="1765054"/>
          </a:xfrm>
          <a:prstGeom prst="rect">
            <a:avLst/>
          </a:prstGeom>
        </p:spPr>
      </p:pic>
      <p:sp>
        <p:nvSpPr>
          <p:cNvPr id="4" name="Retângulo 3"/>
          <p:cNvSpPr/>
          <p:nvPr/>
        </p:nvSpPr>
        <p:spPr>
          <a:xfrm rot="21438334">
            <a:off x="1057181" y="1557630"/>
            <a:ext cx="3179538" cy="3416320"/>
          </a:xfrm>
          <a:prstGeom prst="rect">
            <a:avLst/>
          </a:prstGeom>
        </p:spPr>
        <p:txBody>
          <a:bodyPr wrap="square">
            <a:spAutoFit/>
          </a:bodyPr>
          <a:lstStyle/>
          <a:p>
            <a:pPr lvl="0" algn="just">
              <a:lnSpc>
                <a:spcPct val="150000"/>
              </a:lnSpc>
            </a:pPr>
            <a:r>
              <a:rPr lang="pt-BR" sz="2400" i="1" dirty="0">
                <a:latin typeface="Arial" panose="020B0604020202020204" pitchFamily="34" charset="0"/>
                <a:cs typeface="Arial" panose="020B0604020202020204" pitchFamily="34" charset="0"/>
              </a:rPr>
              <a:t>É toda atividade executada acima de 2 metros do nível inferior, onde haja risco de queda do trabalhador.</a:t>
            </a:r>
            <a:endParaRPr lang="pt-BR" sz="2400" i="1" dirty="0">
              <a:latin typeface="Arial" panose="020B0604020202020204" pitchFamily="34" charset="0"/>
              <a:cs typeface="Arial" panose="020B0604020202020204" pitchFamily="34" charset="0"/>
            </a:endParaRPr>
          </a:p>
        </p:txBody>
      </p:sp>
      <p:sp>
        <p:nvSpPr>
          <p:cNvPr id="10" name="CaixaDeTexto 9"/>
          <p:cNvSpPr txBox="1"/>
          <p:nvPr/>
        </p:nvSpPr>
        <p:spPr>
          <a:xfrm>
            <a:off x="0" y="163051"/>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EM ALTURA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exto explicativo retangular com cantos arredondados 1"/>
          <p:cNvSpPr/>
          <p:nvPr/>
        </p:nvSpPr>
        <p:spPr>
          <a:xfrm>
            <a:off x="4684705" y="2633332"/>
            <a:ext cx="4414694" cy="1634490"/>
          </a:xfrm>
          <a:prstGeom prst="wedgeRoundRectCallout">
            <a:avLst>
              <a:gd name="adj1" fmla="val -37095"/>
              <a:gd name="adj2" fmla="val 90283"/>
              <a:gd name="adj3" fmla="val 16667"/>
            </a:avLst>
          </a:prstGeom>
          <a:solidFill>
            <a:schemeClr val="bg1"/>
          </a:solidFill>
          <a:ln w="28575">
            <a:solidFill>
              <a:srgbClr val="FFC000"/>
            </a:solidFill>
          </a:ln>
        </p:spPr>
        <p:txBody>
          <a:bodyPr wrap="square">
            <a:spAutoFit/>
          </a:bodyPr>
          <a:lstStyle/>
          <a:p>
            <a:pPr algn="just"/>
            <a:r>
              <a:rPr lang="pt-BR" i="1" dirty="0">
                <a:solidFill>
                  <a:srgbClr val="FFFF00"/>
                </a:solidFill>
                <a:latin typeface="Arial" panose="020B0604020202020204" pitchFamily="34" charset="0"/>
                <a:cs typeface="Arial" panose="020B0604020202020204" pitchFamily="34" charset="0"/>
              </a:rPr>
              <a:t>Trabalhos em altura devem ser realizados sob supervisão, cuja forma deve ser definida na análise de riscos do trabalho de acordo com as peculiaridades da atividade.</a:t>
            </a:r>
            <a:endParaRPr lang="pt-BR" i="1" dirty="0">
              <a:solidFill>
                <a:srgbClr val="FFFF00"/>
              </a:solidFill>
              <a:latin typeface="Arial" panose="020B0604020202020204" pitchFamily="34" charset="0"/>
              <a:cs typeface="Arial" panose="020B0604020202020204" pitchFamily="34" charset="0"/>
            </a:endParaRPr>
          </a:p>
        </p:txBody>
      </p:sp>
      <p:pic>
        <p:nvPicPr>
          <p:cNvPr id="16" name="Imagem 15"/>
          <p:cNvPicPr>
            <a:picLocks noChangeAspect="1"/>
          </p:cNvPicPr>
          <p:nvPr/>
        </p:nvPicPr>
        <p:blipFill rotWithShape="1">
          <a:blip r:embed="rId3"/>
          <a:srcRect l="25808" t="15946" r="27320" b="13676"/>
          <a:stretch>
            <a:fillRect/>
          </a:stretch>
        </p:blipFill>
        <p:spPr>
          <a:xfrm>
            <a:off x="4499992" y="1484784"/>
            <a:ext cx="971351" cy="971351"/>
          </a:xfrm>
          <a:prstGeom prst="ellipse">
            <a:avLst/>
          </a:prstGeom>
        </p:spPr>
      </p:pic>
      <p:pic>
        <p:nvPicPr>
          <p:cNvPr id="11" name="Imagem 10" descr="LOGO PROJETO_COREL.jpg"/>
          <p:cNvPicPr>
            <a:picLocks noChangeAspect="1"/>
          </p:cNvPicPr>
          <p:nvPr/>
        </p:nvPicPr>
        <p:blipFill>
          <a:blip r:embed="rId4">
            <a:clrChange>
              <a:clrFrom>
                <a:srgbClr val="FFFFFF"/>
              </a:clrFrom>
              <a:clrTo>
                <a:srgbClr val="FFFFFF">
                  <a:alpha val="0"/>
                </a:srgbClr>
              </a:clrTo>
            </a:clrChange>
          </a:blip>
          <a:srcRect b="22196"/>
          <a:stretch>
            <a:fillRect/>
          </a:stretch>
        </p:blipFill>
        <p:spPr>
          <a:xfrm>
            <a:off x="7995806" y="6282745"/>
            <a:ext cx="1019315" cy="445686"/>
          </a:xfrm>
          <a:prstGeom prst="rect">
            <a:avLst/>
          </a:prstGeom>
          <a:ln>
            <a:noFill/>
          </a:ln>
          <a:effectLst>
            <a:outerShdw blurRad="190500" algn="tl" rotWithShape="0">
              <a:srgbClr val="000000">
                <a:alpha val="70000"/>
              </a:srgbClr>
            </a:outerShdw>
          </a:effectLst>
        </p:spPr>
      </p:pic>
      <p:pic>
        <p:nvPicPr>
          <p:cNvPr id="13" name="Imagem 1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06191" y="4941771"/>
            <a:ext cx="1855317" cy="1710779"/>
          </a:xfrm>
          <a:prstGeom prst="ellipse">
            <a:avLst/>
          </a:prstGeom>
        </p:spPr>
      </p:pic>
      <p:pic>
        <p:nvPicPr>
          <p:cNvPr id="15" name="Imagem 14"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5175078" y="5157192"/>
            <a:ext cx="360040" cy="201206"/>
          </a:xfrm>
          <a:prstGeom prst="rect">
            <a:avLst/>
          </a:prstGeom>
          <a:effectLst>
            <a:outerShdw blurRad="50800" dist="50800" dir="5400000" algn="ctr" rotWithShape="0">
              <a:schemeClr val="bg2"/>
            </a:outerShdw>
          </a:effectLst>
        </p:spPr>
      </p:pic>
      <p:pic>
        <p:nvPicPr>
          <p:cNvPr id="17" name="Imagem 16" descr="LOGO PROJETO_COREL.jpg"/>
          <p:cNvPicPr>
            <a:picLocks noChangeAspect="1"/>
          </p:cNvPicPr>
          <p:nvPr/>
        </p:nvPicPr>
        <p:blipFill>
          <a:blip r:embed="rId4"/>
          <a:srcRect b="22196"/>
          <a:stretch>
            <a:fillRect/>
          </a:stretch>
        </p:blipFill>
        <p:spPr>
          <a:xfrm>
            <a:off x="5458803" y="6505588"/>
            <a:ext cx="227227" cy="99353"/>
          </a:xfrm>
          <a:prstGeom prst="rect">
            <a:avLst/>
          </a:prstGeom>
          <a:effectLst>
            <a:outerShdw blurRad="50800" dist="50800" dir="5400000" algn="ctr" rotWithShape="0">
              <a:schemeClr val="bg2"/>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m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15924"/>
            <a:ext cx="9144000" cy="61420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0" name="Retângulo 9"/>
          <p:cNvSpPr/>
          <p:nvPr/>
        </p:nvSpPr>
        <p:spPr>
          <a:xfrm rot="21398096">
            <a:off x="592178" y="1170638"/>
            <a:ext cx="4047127" cy="1015663"/>
          </a:xfrm>
          <a:prstGeom prst="rect">
            <a:avLst/>
          </a:prstGeom>
        </p:spPr>
        <p:txBody>
          <a:bodyPr wrap="square">
            <a:spAutoFit/>
          </a:bodyPr>
          <a:lstStyle/>
          <a:p>
            <a:pPr lvl="0" algn="ctr">
              <a:lnSpc>
                <a:spcPct val="150000"/>
              </a:lnSpc>
            </a:pPr>
            <a:r>
              <a:rPr lang="pt-BR" sz="2000" b="1" i="1" dirty="0">
                <a:solidFill>
                  <a:srgbClr val="E27000"/>
                </a:solidFill>
                <a:latin typeface="Arial" panose="020B0604020202020204" pitchFamily="34" charset="0"/>
                <a:cs typeface="Arial" panose="020B0604020202020204" pitchFamily="34" charset="0"/>
              </a:rPr>
              <a:t>Principais cuidados nos trabalhos em altura</a:t>
            </a:r>
            <a:endParaRPr lang="pt-BR" sz="2000" b="1" i="1" dirty="0">
              <a:solidFill>
                <a:srgbClr val="E27000"/>
              </a:solidFill>
              <a:latin typeface="Arial" panose="020B0604020202020204" pitchFamily="34" charset="0"/>
              <a:cs typeface="Arial" panose="020B0604020202020204" pitchFamily="34" charset="0"/>
            </a:endParaRPr>
          </a:p>
        </p:txBody>
      </p:sp>
      <p:sp>
        <p:nvSpPr>
          <p:cNvPr id="12" name="Retângulo 11"/>
          <p:cNvSpPr/>
          <p:nvPr/>
        </p:nvSpPr>
        <p:spPr>
          <a:xfrm rot="21439377">
            <a:off x="1145358" y="2178544"/>
            <a:ext cx="3206774" cy="4431983"/>
          </a:xfrm>
          <a:prstGeom prst="rect">
            <a:avLst/>
          </a:prstGeom>
        </p:spPr>
        <p:txBody>
          <a:bodyPr wrap="square">
            <a:spAutoFit/>
          </a:bodyPr>
          <a:lstStyle/>
          <a:p>
            <a:pPr marL="342900" indent="-342900" algn="just">
              <a:spcBef>
                <a:spcPts val="1200"/>
              </a:spcBef>
              <a:buFont typeface="+mj-lt"/>
              <a:buAutoNum type="alphaLcParenR"/>
            </a:pPr>
            <a:r>
              <a:rPr lang="pt-BR" sz="1600" i="1" dirty="0">
                <a:solidFill>
                  <a:prstClr val="black"/>
                </a:solidFill>
                <a:latin typeface="Arial" panose="020B0604020202020204" pitchFamily="34" charset="0"/>
                <a:cs typeface="Arial" panose="020B0604020202020204" pitchFamily="34" charset="0"/>
              </a:rPr>
              <a:t>Sempre utilizar cinto de segurança tipo paraquedista dotados de pontos de conexão  interligados a um sistema de ancoragem através de elementos de ligação como talabartes ou trava-quedas;</a:t>
            </a:r>
            <a:endParaRPr lang="pt-BR" sz="1600" i="1" dirty="0">
              <a:solidFill>
                <a:prstClr val="black"/>
              </a:solidFill>
              <a:latin typeface="Arial" panose="020B0604020202020204" pitchFamily="34" charset="0"/>
              <a:cs typeface="Arial" panose="020B0604020202020204" pitchFamily="34" charset="0"/>
            </a:endParaRPr>
          </a:p>
          <a:p>
            <a:pPr marL="342900" indent="-342900" algn="just">
              <a:spcBef>
                <a:spcPts val="1200"/>
              </a:spcBef>
              <a:buFont typeface="+mj-lt"/>
              <a:buAutoNum type="alphaLcParenR"/>
            </a:pPr>
            <a:r>
              <a:rPr lang="pt-BR" sz="1600" i="1" dirty="0">
                <a:solidFill>
                  <a:prstClr val="black"/>
                </a:solidFill>
                <a:latin typeface="Arial" panose="020B0604020202020204" pitchFamily="34" charset="0"/>
                <a:cs typeface="Arial" panose="020B0604020202020204" pitchFamily="34" charset="0"/>
              </a:rPr>
              <a:t>Talabartes e trava-quedas devem estar fixados acima do nível da cintura do trabalhador, ajustados de modo a restringir a altura de queda e assegurar que, em caso de ocorrência, minimize as chances do trabalhador colidir com estrutura inferior</a:t>
            </a:r>
            <a:r>
              <a:rPr lang="pt-BR" sz="1600" i="1" dirty="0" smtClean="0">
                <a:solidFill>
                  <a:prstClr val="black"/>
                </a:solidFill>
                <a:latin typeface="Arial" panose="020B0604020202020204" pitchFamily="34" charset="0"/>
                <a:cs typeface="Arial" panose="020B0604020202020204" pitchFamily="34" charset="0"/>
              </a:rPr>
              <a:t>.</a:t>
            </a:r>
            <a:endParaRPr lang="pt-BR" sz="1600" i="1" dirty="0">
              <a:solidFill>
                <a:prstClr val="black"/>
              </a:solidFill>
              <a:latin typeface="Arial" panose="020B0604020202020204" pitchFamily="34" charset="0"/>
              <a:cs typeface="Arial" panose="020B0604020202020204" pitchFamily="34" charset="0"/>
            </a:endParaRPr>
          </a:p>
        </p:txBody>
      </p:sp>
      <p:pic>
        <p:nvPicPr>
          <p:cNvPr id="11" name="Imagem 10"/>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88024" y="2106074"/>
            <a:ext cx="4032448" cy="217688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7" name="CaixaDeTexto 6"/>
          <p:cNvSpPr txBox="1"/>
          <p:nvPr/>
        </p:nvSpPr>
        <p:spPr>
          <a:xfrm>
            <a:off x="0" y="163051"/>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EM ALTURA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4">
            <a:clrChange>
              <a:clrFrom>
                <a:srgbClr val="FFFFFF"/>
              </a:clrFrom>
              <a:clrTo>
                <a:srgbClr val="FFFFFF">
                  <a:alpha val="0"/>
                </a:srgbClr>
              </a:clrTo>
            </a:clrChange>
          </a:blip>
          <a:srcRect b="22196"/>
          <a:stretch>
            <a:fillRect/>
          </a:stretch>
        </p:blipFill>
        <p:spPr>
          <a:xfrm>
            <a:off x="8028384" y="6237312"/>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2" descr="Resultado de imagem para quadro negro"/>
          <p:cNvPicPr>
            <a:picLocks noChangeAspect="1" noChangeArrowheads="1"/>
          </p:cNvPicPr>
          <p:nvPr/>
        </p:nvPicPr>
        <p:blipFill rotWithShape="1">
          <a:blip r:embed="rId1">
            <a:extLst>
              <a:ext uri="{28A0092B-C50C-407E-A947-70E740481C1C}">
                <a14:useLocalDpi xmlns:a14="http://schemas.microsoft.com/office/drawing/2010/main" val="0"/>
              </a:ext>
            </a:extLst>
          </a:blip>
          <a:srcRect l="4928" t="9585" r="4714" b="6061"/>
          <a:stretch>
            <a:fillRect/>
          </a:stretch>
        </p:blipFill>
        <p:spPr bwMode="auto">
          <a:xfrm>
            <a:off x="0" y="624716"/>
            <a:ext cx="7200800" cy="51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ângulo 1"/>
          <p:cNvSpPr/>
          <p:nvPr/>
        </p:nvSpPr>
        <p:spPr>
          <a:xfrm>
            <a:off x="395536" y="1029496"/>
            <a:ext cx="6305423" cy="3785652"/>
          </a:xfrm>
          <a:prstGeom prst="rect">
            <a:avLst/>
          </a:prstGeom>
        </p:spPr>
        <p:txBody>
          <a:bodyPr wrap="square">
            <a:spAutoFit/>
          </a:bodyPr>
          <a:lstStyle/>
          <a:p>
            <a:pPr marL="342900" indent="-342900" algn="just">
              <a:spcBef>
                <a:spcPts val="1200"/>
              </a:spcBef>
              <a:buFont typeface="+mj-lt"/>
              <a:buAutoNum type="alphaLcParenR"/>
            </a:pPr>
            <a:r>
              <a:rPr lang="pt-BR" sz="2000" b="1" i="1" dirty="0">
                <a:solidFill>
                  <a:srgbClr val="FFFF00"/>
                </a:solidFill>
                <a:latin typeface="Arial" panose="020B0604020202020204" pitchFamily="34" charset="0"/>
                <a:cs typeface="Arial" panose="020B0604020202020204" pitchFamily="34" charset="0"/>
              </a:rPr>
              <a:t>O trabalhador deve permanecer conectado ao sistema de ancoragem durante todo o período de exposição ao risco de queda;</a:t>
            </a:r>
            <a:endParaRPr lang="pt-BR" sz="2000" b="1" i="1" dirty="0">
              <a:solidFill>
                <a:srgbClr val="FFFF00"/>
              </a:solidFill>
              <a:latin typeface="Arial" panose="020B0604020202020204" pitchFamily="34" charset="0"/>
              <a:cs typeface="Arial" panose="020B0604020202020204" pitchFamily="34" charset="0"/>
            </a:endParaRPr>
          </a:p>
          <a:p>
            <a:pPr marL="342900" indent="-342900" algn="just">
              <a:spcBef>
                <a:spcPts val="1200"/>
              </a:spcBef>
              <a:buFont typeface="+mj-lt"/>
              <a:buAutoNum type="alphaLcParenR"/>
            </a:pPr>
            <a:r>
              <a:rPr lang="pt-BR" sz="2000" b="1" i="1" dirty="0">
                <a:solidFill>
                  <a:srgbClr val="FFFF00"/>
                </a:solidFill>
                <a:latin typeface="Arial" panose="020B0604020202020204" pitchFamily="34" charset="0"/>
                <a:cs typeface="Arial" panose="020B0604020202020204" pitchFamily="34" charset="0"/>
              </a:rPr>
              <a:t>O ponto de ancoragem do cabo de segurança na estrutura deve ser inspecionado antes do início da atividade, devendo estar com seus componentes e acessórios em perfeito estado de conservação.</a:t>
            </a:r>
            <a:endParaRPr lang="pt-BR" sz="2000" b="1" i="1" dirty="0">
              <a:solidFill>
                <a:srgbClr val="FFFF00"/>
              </a:solidFill>
              <a:latin typeface="Arial" panose="020B0604020202020204" pitchFamily="34" charset="0"/>
              <a:cs typeface="Arial" panose="020B0604020202020204" pitchFamily="34" charset="0"/>
            </a:endParaRPr>
          </a:p>
          <a:p>
            <a:pPr marL="342900" indent="-342900" algn="just">
              <a:spcBef>
                <a:spcPts val="1200"/>
              </a:spcBef>
              <a:buFont typeface="+mj-lt"/>
              <a:buAutoNum type="alphaLcParenR"/>
            </a:pPr>
            <a:r>
              <a:rPr lang="pt-BR" sz="2000" b="1" i="1" dirty="0">
                <a:solidFill>
                  <a:srgbClr val="FFFF00"/>
                </a:solidFill>
                <a:latin typeface="Arial" panose="020B0604020202020204" pitchFamily="34" charset="0"/>
                <a:cs typeface="Arial" panose="020B0604020202020204" pitchFamily="34" charset="0"/>
              </a:rPr>
              <a:t>Os trabalhos em altura devem ser interrompidos em velocidade de vento superior a 21,6 nós (40 km/h).</a:t>
            </a:r>
            <a:endParaRPr lang="pt-BR" sz="2000" b="1" i="1" dirty="0">
              <a:solidFill>
                <a:srgbClr val="FFFF00"/>
              </a:solidFill>
              <a:latin typeface="Arial" panose="020B0604020202020204" pitchFamily="34" charset="0"/>
              <a:cs typeface="Arial" panose="020B0604020202020204" pitchFamily="34" charset="0"/>
            </a:endParaRPr>
          </a:p>
        </p:txBody>
      </p:sp>
      <p:pic>
        <p:nvPicPr>
          <p:cNvPr id="13" name="Imagem 12"/>
          <p:cNvPicPr>
            <a:picLocks noChangeAspect="1"/>
          </p:cNvPicPr>
          <p:nvPr/>
        </p:nvPicPr>
        <p:blipFill>
          <a:blip r:embed="rId2">
            <a:extLst>
              <a:ext uri="{28A0092B-C50C-407E-A947-70E740481C1C}">
                <a14:useLocalDpi xmlns:a14="http://schemas.microsoft.com/office/drawing/2010/main" val="0"/>
              </a:ext>
            </a:extLst>
          </a:blip>
          <a:srcRect b="33681"/>
          <a:stretch>
            <a:fillRect/>
          </a:stretch>
        </p:blipFill>
        <p:spPr bwMode="auto">
          <a:xfrm flipH="1">
            <a:off x="5292080" y="2511943"/>
            <a:ext cx="4007698" cy="436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ixaDeTexto 5"/>
          <p:cNvSpPr txBox="1"/>
          <p:nvPr/>
        </p:nvSpPr>
        <p:spPr>
          <a:xfrm>
            <a:off x="0" y="163051"/>
            <a:ext cx="9036496"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EM ALTURA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956376" y="192769"/>
            <a:ext cx="1019315" cy="445686"/>
          </a:xfrm>
          <a:prstGeom prst="rect">
            <a:avLst/>
          </a:prstGeom>
          <a:ln>
            <a:noFill/>
          </a:ln>
          <a:effectLst>
            <a:outerShdw blurRad="190500" algn="tl" rotWithShape="0">
              <a:srgbClr val="000000">
                <a:alpha val="70000"/>
              </a:srgbClr>
            </a:outerShdw>
          </a:effectLst>
        </p:spPr>
      </p:pic>
      <p:pic>
        <p:nvPicPr>
          <p:cNvPr id="8" name="Imagem 7" descr="LOGO PROJETO_COREL.jpg"/>
          <p:cNvPicPr>
            <a:picLocks noChangeAspect="1"/>
          </p:cNvPicPr>
          <p:nvPr/>
        </p:nvPicPr>
        <p:blipFill>
          <a:blip r:embed="rId3"/>
          <a:srcRect b="22196"/>
          <a:stretch>
            <a:fillRect/>
          </a:stretch>
        </p:blipFill>
        <p:spPr>
          <a:xfrm>
            <a:off x="7483601" y="2821719"/>
            <a:ext cx="360040" cy="201206"/>
          </a:xfrm>
          <a:prstGeom prst="rect">
            <a:avLst/>
          </a:prstGeom>
          <a:effectLst>
            <a:outerShdw blurRad="50800" dist="50800" dir="5400000" algn="ctr" rotWithShape="0">
              <a:schemeClr val="bg2"/>
            </a:outerShdw>
          </a:effectLst>
        </p:spPr>
      </p:pic>
      <p:pic>
        <p:nvPicPr>
          <p:cNvPr id="9" name="Imagem 8" descr="LOGO PROJETO_COREL.jpg"/>
          <p:cNvPicPr>
            <a:picLocks noChangeAspect="1"/>
          </p:cNvPicPr>
          <p:nvPr/>
        </p:nvPicPr>
        <p:blipFill>
          <a:blip r:embed="rId3"/>
          <a:srcRect b="22196"/>
          <a:stretch>
            <a:fillRect/>
          </a:stretch>
        </p:blipFill>
        <p:spPr>
          <a:xfrm>
            <a:off x="7051554" y="5312690"/>
            <a:ext cx="421716" cy="184391"/>
          </a:xfrm>
          <a:prstGeom prst="rect">
            <a:avLst/>
          </a:prstGeom>
          <a:effectLst>
            <a:outerShdw blurRad="50800" dist="50800" dir="5400000" algn="ctr" rotWithShape="0">
              <a:schemeClr val="bg2"/>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Imagem 9"/>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1550"/>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 name="Retângulo 1"/>
          <p:cNvSpPr/>
          <p:nvPr/>
        </p:nvSpPr>
        <p:spPr>
          <a:xfrm rot="21428172">
            <a:off x="1038305" y="1891257"/>
            <a:ext cx="3158012" cy="1200329"/>
          </a:xfrm>
          <a:prstGeom prst="rect">
            <a:avLst/>
          </a:prstGeom>
        </p:spPr>
        <p:txBody>
          <a:bodyPr wrap="square">
            <a:spAutoFit/>
          </a:bodyPr>
          <a:lstStyle/>
          <a:p>
            <a:pPr marL="174625" indent="-174625" algn="just">
              <a:buClr>
                <a:srgbClr val="FF0000"/>
              </a:buClr>
              <a:buFont typeface="Wingdings" panose="05000000000000000000" pitchFamily="2" charset="2"/>
              <a:buChar char="Ø"/>
            </a:pPr>
            <a:r>
              <a:rPr lang="pt-BR" i="1" dirty="0">
                <a:solidFill>
                  <a:prstClr val="black"/>
                </a:solidFill>
                <a:latin typeface="Arial" panose="020B0604020202020204" pitchFamily="34" charset="0"/>
                <a:cs typeface="Arial" panose="020B0604020202020204" pitchFamily="34" charset="0"/>
              </a:rPr>
              <a:t>Trabalho realizado em local que, em caso de queda, resulte na projeção do corpo para o mar.</a:t>
            </a:r>
            <a:endParaRPr lang="pt-BR" i="1" dirty="0">
              <a:solidFill>
                <a:prstClr val="black"/>
              </a:solidFill>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2"/>
          <a:stretch>
            <a:fillRect/>
          </a:stretch>
        </p:blipFill>
        <p:spPr>
          <a:xfrm>
            <a:off x="5101219" y="1561549"/>
            <a:ext cx="3177425" cy="3672408"/>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4" name="Retângulo 3"/>
          <p:cNvSpPr/>
          <p:nvPr/>
        </p:nvSpPr>
        <p:spPr>
          <a:xfrm rot="21428172">
            <a:off x="1184635" y="3692649"/>
            <a:ext cx="3055681" cy="2031325"/>
          </a:xfrm>
          <a:prstGeom prst="rect">
            <a:avLst/>
          </a:prstGeom>
        </p:spPr>
        <p:txBody>
          <a:bodyPr wrap="square">
            <a:spAutoFit/>
          </a:bodyPr>
          <a:lstStyle/>
          <a:p>
            <a:pPr marL="174625" indent="-174625" algn="just">
              <a:buClr>
                <a:srgbClr val="FF0000"/>
              </a:buClr>
              <a:buFont typeface="Wingdings" panose="05000000000000000000" pitchFamily="2" charset="2"/>
              <a:buChar char="Ø"/>
            </a:pPr>
            <a:r>
              <a:rPr lang="pt-BR" i="1" dirty="0">
                <a:solidFill>
                  <a:prstClr val="black"/>
                </a:solidFill>
                <a:latin typeface="Arial" panose="020B0604020202020204" pitchFamily="34" charset="0"/>
                <a:cs typeface="Arial" panose="020B0604020202020204" pitchFamily="34" charset="0"/>
              </a:rPr>
              <a:t>Trabalhos sobre o mar deverão ser realizados de acordo com as peculiaridades da atividade e procedimentos específicos </a:t>
            </a:r>
            <a:r>
              <a:rPr lang="pt-BR" i="1" dirty="0">
                <a:solidFill>
                  <a:prstClr val="black"/>
                </a:solidFill>
                <a:latin typeface="Arial" panose="020B0604020202020204" pitchFamily="34" charset="0"/>
                <a:cs typeface="Arial" panose="020B0604020202020204" pitchFamily="34" charset="0"/>
              </a:rPr>
              <a:t>das	 empresas </a:t>
            </a:r>
            <a:r>
              <a:rPr lang="pt-BR" i="1" dirty="0" err="1">
                <a:solidFill>
                  <a:prstClr val="black"/>
                </a:solidFill>
                <a:latin typeface="Arial" panose="020B0604020202020204" pitchFamily="34" charset="0"/>
                <a:cs typeface="Arial" panose="020B0604020202020204" pitchFamily="34" charset="0"/>
              </a:rPr>
              <a:t>offhore</a:t>
            </a:r>
            <a:r>
              <a:rPr lang="pt-BR" i="1" dirty="0">
                <a:solidFill>
                  <a:prstClr val="black"/>
                </a:solidFill>
                <a:latin typeface="Arial" panose="020B0604020202020204" pitchFamily="34" charset="0"/>
                <a:cs typeface="Arial" panose="020B0604020202020204" pitchFamily="34" charset="0"/>
              </a:rPr>
              <a:t>.</a:t>
            </a:r>
            <a:endParaRPr lang="pt-BR" b="1" i="1" dirty="0">
              <a:solidFill>
                <a:prstClr val="black"/>
              </a:solidFill>
              <a:latin typeface="Arial" panose="020B0604020202020204" pitchFamily="34" charset="0"/>
              <a:cs typeface="Arial" panose="020B0604020202020204" pitchFamily="34" charset="0"/>
            </a:endParaRPr>
          </a:p>
        </p:txBody>
      </p:sp>
      <p:sp>
        <p:nvSpPr>
          <p:cNvPr id="13" name="CaixaDeTexto 12"/>
          <p:cNvSpPr txBox="1"/>
          <p:nvPr/>
        </p:nvSpPr>
        <p:spPr>
          <a:xfrm>
            <a:off x="0" y="141902"/>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SOBRE O MAR</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7960915" y="149891"/>
            <a:ext cx="1019315" cy="445686"/>
          </a:xfrm>
          <a:prstGeom prst="rect">
            <a:avLst/>
          </a:prstGeom>
          <a:ln>
            <a:noFill/>
          </a:ln>
          <a:effectLst>
            <a:outerShdw blurRad="190500" algn="tl" rotWithShape="0">
              <a:srgbClr val="000000">
                <a:alpha val="70000"/>
              </a:srgbClr>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1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accel="300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0-#ppt_w/2"/>
                                          </p:val>
                                        </p:tav>
                                        <p:tav tm="100000">
                                          <p:val>
                                            <p:strVal val="#ppt_x"/>
                                          </p:val>
                                        </p:tav>
                                      </p:tavLst>
                                    </p:anim>
                                    <p:anim calcmode="lin" valueType="num">
                                      <p:cBhvr additive="base">
                                        <p:cTn id="23"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accel="600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1000" fill="hold"/>
                                        <p:tgtEl>
                                          <p:spTgt spid="4"/>
                                        </p:tgtEl>
                                        <p:attrNameLst>
                                          <p:attrName>ppt_x</p:attrName>
                                        </p:attrNameLst>
                                      </p:cBhvr>
                                      <p:tavLst>
                                        <p:tav tm="0">
                                          <p:val>
                                            <p:strVal val="0-#ppt_w/2"/>
                                          </p:val>
                                        </p:tav>
                                        <p:tav tm="100000">
                                          <p:val>
                                            <p:strVal val="#ppt_x"/>
                                          </p:val>
                                        </p:tav>
                                      </p:tavLst>
                                    </p:anim>
                                    <p:anim calcmode="lin" valueType="num">
                                      <p:cBhvr additive="base">
                                        <p:cTn id="29"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agem 13"/>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899890"/>
            <a:ext cx="9144000" cy="59581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2" name="Retângulo 11"/>
          <p:cNvSpPr/>
          <p:nvPr/>
        </p:nvSpPr>
        <p:spPr>
          <a:xfrm rot="21449527">
            <a:off x="1110654" y="1522253"/>
            <a:ext cx="3178328" cy="4832092"/>
          </a:xfrm>
          <a:prstGeom prst="rect">
            <a:avLst/>
          </a:prstGeom>
        </p:spPr>
        <p:txBody>
          <a:bodyPr wrap="square">
            <a:spAutoFit/>
          </a:bodyPr>
          <a:lstStyle/>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Deve ser utilizado cinto de segurança tipo paraquedista dotado de dispositivo para conexão em sistema de ancoragem, independente da estrutura onde se encontra o trabalhador;</a:t>
            </a:r>
            <a:endParaRPr lang="pt-BR" sz="1600" i="1" dirty="0">
              <a:solidFill>
                <a:prstClr val="black"/>
              </a:solidFill>
              <a:latin typeface="Arial" panose="020B0604020202020204" pitchFamily="34" charset="0"/>
              <a:cs typeface="Arial" panose="020B0604020202020204" pitchFamily="34" charset="0"/>
            </a:endParaRPr>
          </a:p>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O trabalhador deve permanecer conectado ao sistema de ancoragem durante todo o período de exposição ao risco de queda;</a:t>
            </a:r>
            <a:endParaRPr lang="pt-BR" sz="1600" i="1" dirty="0">
              <a:solidFill>
                <a:prstClr val="black"/>
              </a:solidFill>
              <a:latin typeface="Arial" panose="020B0604020202020204" pitchFamily="34" charset="0"/>
              <a:cs typeface="Arial" panose="020B0604020202020204" pitchFamily="34" charset="0"/>
            </a:endParaRPr>
          </a:p>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Deve estar disponível no local de execução do trabalho uma boia circular, com retinida flutuante de comprimento igual ao dobro da altura na qual ficará estivada.</a:t>
            </a:r>
            <a:endParaRPr lang="pt-BR" sz="1600" i="1" dirty="0">
              <a:solidFill>
                <a:prstClr val="black"/>
              </a:solidFill>
              <a:latin typeface="Arial" panose="020B0604020202020204" pitchFamily="34" charset="0"/>
              <a:cs typeface="Arial" panose="020B0604020202020204" pitchFamily="34" charset="0"/>
            </a:endParaRPr>
          </a:p>
        </p:txBody>
      </p:sp>
      <p:sp>
        <p:nvSpPr>
          <p:cNvPr id="16" name="Texto Explicativo em Nuvem 15"/>
          <p:cNvSpPr/>
          <p:nvPr/>
        </p:nvSpPr>
        <p:spPr>
          <a:xfrm>
            <a:off x="4574827" y="1628800"/>
            <a:ext cx="4464496" cy="2038023"/>
          </a:xfrm>
          <a:prstGeom prst="cloudCallout">
            <a:avLst>
              <a:gd name="adj1" fmla="val -33051"/>
              <a:gd name="adj2" fmla="val 80604"/>
            </a:avLst>
          </a:prstGeom>
          <a:solidFill>
            <a:schemeClr val="bg1"/>
          </a:solidFill>
          <a:ln>
            <a:solidFill>
              <a:srgbClr val="FFC000"/>
            </a:solidFill>
          </a:ln>
          <a:effectLst>
            <a:outerShdw blurRad="50800" dist="38100" dir="2700000" algn="tl" rotWithShape="0">
              <a:prstClr val="black">
                <a:alpha val="40000"/>
              </a:prstClr>
            </a:outerShdw>
          </a:effectLst>
        </p:spPr>
        <p:txBody>
          <a:bodyPr wrap="square">
            <a:spAutoFit/>
          </a:bodyPr>
          <a:lstStyle/>
          <a:p>
            <a:pPr lvl="0" algn="ctr">
              <a:lnSpc>
                <a:spcPct val="150000"/>
              </a:lnSpc>
            </a:pPr>
            <a:r>
              <a:rPr lang="pt-BR" b="1" i="1" dirty="0">
                <a:solidFill>
                  <a:srgbClr val="FFFF00"/>
                </a:solidFill>
                <a:latin typeface="Arial" panose="020B0604020202020204" pitchFamily="34" charset="0"/>
                <a:cs typeface="Arial" panose="020B0604020202020204" pitchFamily="34" charset="0"/>
              </a:rPr>
              <a:t>PRINCIPAIS CUIDADOS NOS TRABALHOS SOBRE O MAR</a:t>
            </a:r>
            <a:endParaRPr lang="pt-BR" b="1" i="1" dirty="0">
              <a:solidFill>
                <a:srgbClr val="FFFF00"/>
              </a:solidFill>
              <a:latin typeface="Arial" panose="020B0604020202020204" pitchFamily="34" charset="0"/>
              <a:cs typeface="Arial" panose="020B0604020202020204" pitchFamily="34" charset="0"/>
            </a:endParaRPr>
          </a:p>
        </p:txBody>
      </p:sp>
      <p:sp>
        <p:nvSpPr>
          <p:cNvPr id="7" name="CaixaDeTexto 6"/>
          <p:cNvSpPr txBox="1"/>
          <p:nvPr/>
        </p:nvSpPr>
        <p:spPr>
          <a:xfrm>
            <a:off x="0" y="141902"/>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SOBRE O MAR</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8004438" y="141902"/>
            <a:ext cx="1019315" cy="445686"/>
          </a:xfrm>
          <a:prstGeom prst="rect">
            <a:avLst/>
          </a:prstGeom>
          <a:ln>
            <a:noFill/>
          </a:ln>
          <a:effectLst>
            <a:outerShdw blurRad="190500" algn="tl" rotWithShape="0">
              <a:srgbClr val="000000">
                <a:alpha val="70000"/>
              </a:srgbClr>
            </a:outerShdw>
          </a:effectLst>
        </p:spPr>
      </p:pic>
      <p:pic>
        <p:nvPicPr>
          <p:cNvPr id="9" name="Imagem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01395" y="4416254"/>
            <a:ext cx="1855317" cy="1710779"/>
          </a:xfrm>
          <a:prstGeom prst="ellipse">
            <a:avLst/>
          </a:prstGeom>
        </p:spPr>
      </p:pic>
      <p:pic>
        <p:nvPicPr>
          <p:cNvPr id="10" name="Imagem 9"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5168444" y="4614636"/>
            <a:ext cx="360040" cy="201206"/>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2"/>
          <a:srcRect b="22196"/>
          <a:stretch>
            <a:fillRect/>
          </a:stretch>
        </p:blipFill>
        <p:spPr>
          <a:xfrm>
            <a:off x="5414872" y="5928422"/>
            <a:ext cx="227227" cy="99353"/>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agem 13"/>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3737"/>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6" name="Texto Explicativo em Nuvem 15"/>
          <p:cNvSpPr/>
          <p:nvPr/>
        </p:nvSpPr>
        <p:spPr>
          <a:xfrm>
            <a:off x="6084168" y="1700811"/>
            <a:ext cx="4464496" cy="2038023"/>
          </a:xfrm>
          <a:prstGeom prst="cloudCallout">
            <a:avLst>
              <a:gd name="adj1" fmla="val -33051"/>
              <a:gd name="adj2" fmla="val 80604"/>
            </a:avLst>
          </a:prstGeom>
          <a:solidFill>
            <a:schemeClr val="bg1"/>
          </a:solidFill>
          <a:ln>
            <a:solidFill>
              <a:srgbClr val="FFC000"/>
            </a:solidFill>
          </a:ln>
          <a:effectLst>
            <a:outerShdw blurRad="50800" dist="38100" dir="2700000" algn="tl" rotWithShape="0">
              <a:prstClr val="black">
                <a:alpha val="40000"/>
              </a:prstClr>
            </a:outerShdw>
          </a:effectLst>
        </p:spPr>
        <p:txBody>
          <a:bodyPr wrap="square">
            <a:spAutoFit/>
          </a:bodyPr>
          <a:lstStyle/>
          <a:p>
            <a:pPr lvl="0" algn="ctr">
              <a:lnSpc>
                <a:spcPct val="150000"/>
              </a:lnSpc>
            </a:pPr>
            <a:r>
              <a:rPr lang="pt-BR" b="1" i="1" dirty="0">
                <a:solidFill>
                  <a:srgbClr val="FFFF00"/>
                </a:solidFill>
                <a:latin typeface="Arial" panose="020B0604020202020204" pitchFamily="34" charset="0"/>
                <a:cs typeface="Arial" panose="020B0604020202020204" pitchFamily="34" charset="0"/>
              </a:rPr>
              <a:t>PRINCIPAIS CUIDADOS NOS TRABALHOS SOBRE O MAR</a:t>
            </a:r>
            <a:endParaRPr lang="pt-BR" b="1" i="1" dirty="0">
              <a:solidFill>
                <a:srgbClr val="FFFF00"/>
              </a:solidFill>
              <a:latin typeface="Arial" panose="020B0604020202020204" pitchFamily="34" charset="0"/>
              <a:cs typeface="Arial" panose="020B0604020202020204" pitchFamily="34" charset="0"/>
            </a:endParaRPr>
          </a:p>
        </p:txBody>
      </p:sp>
      <p:sp>
        <p:nvSpPr>
          <p:cNvPr id="12" name="Retângulo 11"/>
          <p:cNvSpPr/>
          <p:nvPr/>
        </p:nvSpPr>
        <p:spPr>
          <a:xfrm rot="21446445">
            <a:off x="1113821" y="1472277"/>
            <a:ext cx="3114483" cy="5078313"/>
          </a:xfrm>
          <a:prstGeom prst="rect">
            <a:avLst/>
          </a:prstGeom>
        </p:spPr>
        <p:txBody>
          <a:bodyPr wrap="square">
            <a:spAutoFit/>
          </a:bodyPr>
          <a:lstStyle/>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É obrigatório o uso de colete salva-vidas;</a:t>
            </a:r>
            <a:endParaRPr lang="pt-BR" sz="1600" i="1" dirty="0">
              <a:solidFill>
                <a:prstClr val="black"/>
              </a:solidFill>
              <a:latin typeface="Arial" panose="020B0604020202020204" pitchFamily="34" charset="0"/>
              <a:cs typeface="Arial" panose="020B0604020202020204" pitchFamily="34" charset="0"/>
            </a:endParaRPr>
          </a:p>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Durante a execução de trabalhos sobre o mar o bote de resgate deve estar operacional, com sua tripulação treinada e de sobreaviso. Caso contrário, deve ser prevista a permanência de embarcação de apoio, provida com recursos de resgate, próximo à instalação marítima;</a:t>
            </a:r>
            <a:endParaRPr lang="pt-BR" sz="1600" i="1" dirty="0">
              <a:solidFill>
                <a:prstClr val="black"/>
              </a:solidFill>
              <a:latin typeface="Arial" panose="020B0604020202020204" pitchFamily="34" charset="0"/>
              <a:cs typeface="Arial" panose="020B0604020202020204" pitchFamily="34" charset="0"/>
            </a:endParaRPr>
          </a:p>
          <a:p>
            <a:pPr marL="174625" indent="-174625" algn="just">
              <a:spcAft>
                <a:spcPts val="1200"/>
              </a:spcAft>
              <a:buClr>
                <a:srgbClr val="FF0000"/>
              </a:buClr>
              <a:buFont typeface="Wingdings" panose="05000000000000000000" pitchFamily="2" charset="2"/>
              <a:buChar char="Ø"/>
            </a:pPr>
            <a:r>
              <a:rPr lang="pt-BR" sz="1600" i="1" dirty="0">
                <a:solidFill>
                  <a:prstClr val="black"/>
                </a:solidFill>
                <a:latin typeface="Arial" panose="020B0604020202020204" pitchFamily="34" charset="0"/>
                <a:cs typeface="Arial" panose="020B0604020202020204" pitchFamily="34" charset="0"/>
              </a:rPr>
              <a:t>Os trabalhos sobre o mar devem ser realizados preferencialmente durante o dia, com visibilidade superior a 3 km e altura máxima de onda de 3m.</a:t>
            </a:r>
            <a:endParaRPr lang="pt-BR" sz="1600" i="1" dirty="0">
              <a:solidFill>
                <a:prstClr val="black"/>
              </a:solidFill>
              <a:latin typeface="Arial" panose="020B0604020202020204" pitchFamily="34" charset="0"/>
              <a:cs typeface="Arial" panose="020B0604020202020204" pitchFamily="34" charset="0"/>
            </a:endParaRPr>
          </a:p>
        </p:txBody>
      </p:sp>
      <p:sp>
        <p:nvSpPr>
          <p:cNvPr id="7" name="CaixaDeTexto 6"/>
          <p:cNvSpPr txBox="1"/>
          <p:nvPr/>
        </p:nvSpPr>
        <p:spPr>
          <a:xfrm>
            <a:off x="0" y="141902"/>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TRABALHO SOBRE O MAR</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956376" y="242966"/>
            <a:ext cx="1019315" cy="445686"/>
          </a:xfrm>
          <a:prstGeom prst="rect">
            <a:avLst/>
          </a:prstGeom>
          <a:ln>
            <a:noFill/>
          </a:ln>
          <a:effectLst>
            <a:outerShdw blurRad="190500" algn="tl" rotWithShape="0">
              <a:srgbClr val="000000">
                <a:alpha val="70000"/>
              </a:srgbClr>
            </a:outerShdw>
          </a:effectLst>
        </p:spPr>
      </p:pic>
      <p:pic>
        <p:nvPicPr>
          <p:cNvPr id="9" name="Imagem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20073" y="4086381"/>
            <a:ext cx="1855317" cy="1710779"/>
          </a:xfrm>
          <a:prstGeom prst="ellipse">
            <a:avLst/>
          </a:prstGeom>
        </p:spPr>
      </p:pic>
      <p:pic>
        <p:nvPicPr>
          <p:cNvPr id="10" name="Imagem 9"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5987122" y="4284763"/>
            <a:ext cx="360040" cy="201206"/>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2"/>
          <a:srcRect b="22196"/>
          <a:stretch>
            <a:fillRect/>
          </a:stretch>
        </p:blipFill>
        <p:spPr>
          <a:xfrm>
            <a:off x="6233550" y="5598549"/>
            <a:ext cx="227227" cy="99353"/>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4" name="Picture 4" descr="Pesquisa vai mapear riscos psicossociais do trabalho bancário – Sindicatos  dos Bancários do Acre"/>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524" y="0"/>
            <a:ext cx="9184524" cy="6868503"/>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40524" y="6237312"/>
            <a:ext cx="9146157"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4 – RISCOS PSICOSSOCIAIS</a:t>
            </a:r>
            <a:endParaRPr lang="pt-BR" altLang="pt-BR" sz="2665" b="1" i="1" dirty="0">
              <a:solidFill>
                <a:srgbClr val="FF0000"/>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pic>
        <p:nvPicPr>
          <p:cNvPr id="4" name="Imagem 3"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8028384" y="2636912"/>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m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1550"/>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 name="CaixaDeTexto 5"/>
          <p:cNvSpPr txBox="1"/>
          <p:nvPr/>
        </p:nvSpPr>
        <p:spPr>
          <a:xfrm rot="21442890">
            <a:off x="1200525" y="1392158"/>
            <a:ext cx="2999207" cy="3785652"/>
          </a:xfrm>
          <a:prstGeom prst="rect">
            <a:avLst/>
          </a:prstGeom>
          <a:noFill/>
        </p:spPr>
        <p:txBody>
          <a:bodyPr wrap="square" rtlCol="0">
            <a:spAutoFit/>
          </a:bodyPr>
          <a:lstStyle/>
          <a:p>
            <a:pPr algn="ctr"/>
            <a:r>
              <a:rPr lang="pt-BR" sz="2400" b="1" i="1" dirty="0">
                <a:latin typeface="Arial" panose="020B0604020202020204" pitchFamily="34" charset="0"/>
                <a:cs typeface="Arial" panose="020B0604020202020204" pitchFamily="34" charset="0"/>
              </a:rPr>
              <a:t>RISCOS PSICOSSOCIAIS DECORRENTES DE TRABALHOS EM TURNOS, NOTURNO, JORNADAS PROLONGADAS E OUTROS ESTRESSORES</a:t>
            </a:r>
            <a:endParaRPr lang="pt-BR" sz="2400" b="1" i="1" dirty="0">
              <a:latin typeface="Arial" panose="020B0604020202020204" pitchFamily="34" charset="0"/>
              <a:cs typeface="Arial" panose="020B0604020202020204" pitchFamily="34" charset="0"/>
            </a:endParaRPr>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2112069"/>
            <a:ext cx="4104456" cy="234583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8" name="Retângulo 7"/>
          <p:cNvSpPr/>
          <p:nvPr/>
        </p:nvSpPr>
        <p:spPr>
          <a:xfrm>
            <a:off x="0" y="93967"/>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Imagem 8"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956376" y="248683"/>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1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agem 13"/>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92696"/>
            <a:ext cx="9144000" cy="61653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Retângulo 2"/>
          <p:cNvSpPr/>
          <p:nvPr/>
        </p:nvSpPr>
        <p:spPr>
          <a:xfrm>
            <a:off x="675249" y="1277865"/>
            <a:ext cx="7392202" cy="1115434"/>
          </a:xfrm>
          <a:prstGeom prst="rect">
            <a:avLst/>
          </a:prstGeom>
        </p:spPr>
        <p:txBody>
          <a:bodyPr wrap="square">
            <a:spAutoFit/>
          </a:bodyPr>
          <a:lstStyle/>
          <a:p>
            <a:endParaRPr lang="pt-BR" sz="1660" dirty="0"/>
          </a:p>
          <a:p>
            <a:endParaRPr lang="pt-BR" sz="1660" dirty="0"/>
          </a:p>
          <a:p>
            <a:r>
              <a:rPr lang="pt-BR" sz="1660" dirty="0"/>
              <a:t> </a:t>
            </a:r>
            <a:endParaRPr lang="pt-BR" sz="1660" dirty="0"/>
          </a:p>
          <a:p>
            <a:endParaRPr lang="pt-BR" sz="1660" dirty="0"/>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0226" y="2779342"/>
            <a:ext cx="3778596" cy="199201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5" name="Retângulo arredondado 4"/>
          <p:cNvSpPr/>
          <p:nvPr/>
        </p:nvSpPr>
        <p:spPr>
          <a:xfrm>
            <a:off x="4572000" y="1540636"/>
            <a:ext cx="4495048" cy="919401"/>
          </a:xfrm>
          <a:prstGeom prst="roundRect">
            <a:avLst/>
          </a:prstGeom>
          <a:solidFill>
            <a:schemeClr val="bg1"/>
          </a:solidFill>
          <a:ln w="38100">
            <a:solidFill>
              <a:srgbClr val="FFC000"/>
            </a:solidFill>
          </a:ln>
          <a:effectLst>
            <a:outerShdw blurRad="63500" sx="102000" sy="102000" algn="ctr" rotWithShape="0">
              <a:prstClr val="black">
                <a:alpha val="40000"/>
              </a:prstClr>
            </a:outerShdw>
          </a:effectLst>
        </p:spPr>
        <p:txBody>
          <a:bodyPr wrap="square">
            <a:spAutoFit/>
          </a:bodyPr>
          <a:lstStyle/>
          <a:p>
            <a:pPr algn="ctr"/>
            <a:r>
              <a:rPr lang="pt-BR" sz="2400" b="1" i="1" dirty="0">
                <a:solidFill>
                  <a:srgbClr val="FFFF00"/>
                </a:solidFill>
                <a:latin typeface="Arial" panose="020B0604020202020204" pitchFamily="34" charset="0"/>
                <a:cs typeface="Arial" panose="020B0604020202020204" pitchFamily="34" charset="0"/>
              </a:rPr>
              <a:t>O que são os fatores de riscos psicossociais? </a:t>
            </a:r>
            <a:endParaRPr lang="pt-BR" sz="2400" b="1" i="1" dirty="0">
              <a:solidFill>
                <a:srgbClr val="FFFF00"/>
              </a:solidFill>
              <a:latin typeface="Arial" panose="020B0604020202020204" pitchFamily="34" charset="0"/>
              <a:cs typeface="Arial" panose="020B0604020202020204" pitchFamily="34" charset="0"/>
            </a:endParaRPr>
          </a:p>
        </p:txBody>
      </p:sp>
      <p:sp>
        <p:nvSpPr>
          <p:cNvPr id="6" name="Retângulo 5"/>
          <p:cNvSpPr/>
          <p:nvPr/>
        </p:nvSpPr>
        <p:spPr>
          <a:xfrm rot="21442423">
            <a:off x="1115688" y="1432879"/>
            <a:ext cx="3174697" cy="5139869"/>
          </a:xfrm>
          <a:prstGeom prst="rect">
            <a:avLst/>
          </a:prstGeom>
          <a:noFill/>
        </p:spPr>
        <p:txBody>
          <a:bodyPr wrap="square">
            <a:spAutoFit/>
          </a:bodyPr>
          <a:lstStyle/>
          <a:p>
            <a:pPr marL="174625" indent="-174625" algn="just">
              <a:spcBef>
                <a:spcPts val="555"/>
              </a:spcBef>
              <a:spcAft>
                <a:spcPts val="555"/>
              </a:spcAft>
              <a:buClr>
                <a:srgbClr val="FF0000"/>
              </a:buClr>
              <a:buFont typeface="Wingdings" panose="05000000000000000000" pitchFamily="2" charset="2"/>
              <a:buChar char="Ø"/>
            </a:pPr>
            <a:r>
              <a:rPr lang="pt-BR" sz="1400" i="1" dirty="0">
                <a:latin typeface="Arial" panose="020B0604020202020204" pitchFamily="34" charset="0"/>
                <a:cs typeface="Arial" panose="020B0604020202020204" pitchFamily="34" charset="0"/>
              </a:rPr>
              <a:t>Situações de estresse, pressão por resultados impossíveis de se atingir, falta de funcionários, chefes autoritários e acúmulo de horas extras são alguns dos fatores responsáveis pelos riscos psicossociais.</a:t>
            </a:r>
            <a:endParaRPr lang="pt-BR" sz="1400" i="1" dirty="0">
              <a:latin typeface="Arial" panose="020B0604020202020204" pitchFamily="34" charset="0"/>
              <a:cs typeface="Arial" panose="020B0604020202020204" pitchFamily="34" charset="0"/>
            </a:endParaRPr>
          </a:p>
          <a:p>
            <a:pPr marL="174625" indent="-174625" algn="just">
              <a:spcBef>
                <a:spcPts val="555"/>
              </a:spcBef>
              <a:spcAft>
                <a:spcPts val="555"/>
              </a:spcAft>
              <a:buClr>
                <a:srgbClr val="FF0000"/>
              </a:buClr>
              <a:buFont typeface="Wingdings" panose="05000000000000000000" pitchFamily="2" charset="2"/>
              <a:buChar char="Ø"/>
            </a:pPr>
            <a:r>
              <a:rPr lang="pt-BR" sz="1400" i="1" dirty="0">
                <a:latin typeface="Arial" panose="020B0604020202020204" pitchFamily="34" charset="0"/>
                <a:cs typeface="Arial" panose="020B0604020202020204" pitchFamily="34" charset="0"/>
              </a:rPr>
              <a:t>Os riscos psicossociais têm origem nas organizações de trabalho, ou seja, são desencadeados dentro das empresas. Apesar de não terem consequências extremamente visíveis para a saúde física, eles atingem diretamente as relações sociais e psicológicas dos trabalhadores.</a:t>
            </a:r>
            <a:endParaRPr lang="pt-BR" sz="1400" i="1" dirty="0">
              <a:latin typeface="Arial" panose="020B0604020202020204" pitchFamily="34" charset="0"/>
              <a:cs typeface="Arial" panose="020B0604020202020204" pitchFamily="34" charset="0"/>
            </a:endParaRPr>
          </a:p>
          <a:p>
            <a:pPr marL="174625" indent="-174625" algn="just">
              <a:spcBef>
                <a:spcPts val="555"/>
              </a:spcBef>
              <a:spcAft>
                <a:spcPts val="555"/>
              </a:spcAft>
              <a:buClr>
                <a:srgbClr val="FF0000"/>
              </a:buClr>
              <a:buFont typeface="Wingdings" panose="05000000000000000000" pitchFamily="2" charset="2"/>
              <a:buChar char="Ø"/>
            </a:pPr>
            <a:r>
              <a:rPr lang="pt-BR" sz="1400" i="1" dirty="0">
                <a:latin typeface="Arial" panose="020B0604020202020204" pitchFamily="34" charset="0"/>
                <a:cs typeface="Arial" panose="020B0604020202020204" pitchFamily="34" charset="0"/>
              </a:rPr>
              <a:t>E isso pode acontecer por meio de faltas e atrasos sem justificativas, alta rotatividade de pessoal, situações de estresse, mau gerenciamento de atividades administrativas, entre outros. </a:t>
            </a:r>
            <a:endParaRPr lang="pt-BR" sz="1400" i="1" dirty="0">
              <a:latin typeface="Arial" panose="020B0604020202020204" pitchFamily="34" charset="0"/>
              <a:cs typeface="Arial" panose="020B0604020202020204" pitchFamily="34" charset="0"/>
            </a:endParaRPr>
          </a:p>
        </p:txBody>
      </p:sp>
      <p:sp>
        <p:nvSpPr>
          <p:cNvPr id="8" name="Retângulo 7"/>
          <p:cNvSpPr/>
          <p:nvPr/>
        </p:nvSpPr>
        <p:spPr>
          <a:xfrm>
            <a:off x="0" y="85697"/>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Imagem 8"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897883" y="251135"/>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50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50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fade">
                                      <p:cBhvr>
                                        <p:cTn id="33" dur="1000"/>
                                        <p:tgtEl>
                                          <p:spTgt spid="6">
                                            <p:txEl>
                                              <p:pRg st="2" end="2"/>
                                            </p:txEl>
                                          </p:spTgt>
                                        </p:tgtEl>
                                      </p:cBhvr>
                                    </p:animEffect>
                                    <p:anim calcmode="lin" valueType="num">
                                      <p:cBhvr>
                                        <p:cTn id="3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Imagem 15"/>
          <p:cNvPicPr>
            <a:picLocks noChangeAspect="1"/>
          </p:cNvPicPr>
          <p:nvPr/>
        </p:nvPicPr>
        <p:blipFill>
          <a:blip r:embed="rId1"/>
          <a:stretch>
            <a:fillRect/>
          </a:stretch>
        </p:blipFill>
        <p:spPr>
          <a:xfrm>
            <a:off x="1501324" y="730568"/>
            <a:ext cx="7649216" cy="5388988"/>
          </a:xfrm>
          <a:prstGeom prst="rect">
            <a:avLst/>
          </a:prstGeom>
          <a:effectLst>
            <a:outerShdw blurRad="63500" sx="102000" sy="102000" algn="ctr" rotWithShape="0">
              <a:prstClr val="black">
                <a:alpha val="40000"/>
              </a:prstClr>
            </a:outerShdw>
          </a:effectLst>
        </p:spPr>
      </p:pic>
      <p:sp>
        <p:nvSpPr>
          <p:cNvPr id="2" name="Retângulo 1"/>
          <p:cNvSpPr/>
          <p:nvPr/>
        </p:nvSpPr>
        <p:spPr>
          <a:xfrm>
            <a:off x="1740269" y="980728"/>
            <a:ext cx="7171325" cy="4896544"/>
          </a:xfrm>
          <a:prstGeom prst="rect">
            <a:avLst/>
          </a:prstGeom>
          <a:solidFill>
            <a:schemeClr val="bg1"/>
          </a:solidFill>
          <a:ln>
            <a:solidFill>
              <a:srgbClr val="C49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1733073" y="1328758"/>
            <a:ext cx="7171325" cy="4388381"/>
          </a:xfrm>
          <a:prstGeom prst="rect">
            <a:avLst/>
          </a:prstGeom>
          <a:noFill/>
        </p:spPr>
        <p:txBody>
          <a:bodyPr wrap="square">
            <a:spAutoFit/>
          </a:bodyPr>
          <a:lstStyle/>
          <a:p>
            <a:pPr marL="285750" indent="-285750" algn="just">
              <a:spcBef>
                <a:spcPts val="555"/>
              </a:spcBef>
              <a:spcAft>
                <a:spcPts val="555"/>
              </a:spcAft>
              <a:buClr>
                <a:srgbClr val="FF0000"/>
              </a:buClr>
              <a:buFont typeface="Wingdings" panose="05000000000000000000" pitchFamily="2" charset="2"/>
              <a:buChar char="ü"/>
            </a:pPr>
            <a:r>
              <a:rPr lang="pt-BR" sz="1500" b="1" i="1" dirty="0">
                <a:solidFill>
                  <a:srgbClr val="FFFF00"/>
                </a:solidFill>
                <a:latin typeface="Arial" panose="020B0604020202020204" pitchFamily="34" charset="0"/>
                <a:cs typeface="Arial" panose="020B0604020202020204" pitchFamily="34" charset="0"/>
              </a:rPr>
              <a:t>Os riscos psicossociais trazem quais consequências para o funcionário?</a:t>
            </a:r>
            <a:endParaRPr lang="pt-BR" sz="1500" b="1" i="1" dirty="0">
              <a:solidFill>
                <a:srgbClr val="FFFF00"/>
              </a:solidFill>
              <a:latin typeface="Arial" panose="020B0604020202020204" pitchFamily="34" charset="0"/>
              <a:cs typeface="Arial" panose="020B0604020202020204" pitchFamily="34" charset="0"/>
            </a:endParaRPr>
          </a:p>
          <a:p>
            <a:pPr algn="just">
              <a:spcBef>
                <a:spcPts val="555"/>
              </a:spcBef>
              <a:spcAft>
                <a:spcPts val="555"/>
              </a:spcAft>
              <a:buClr>
                <a:srgbClr val="FF0000"/>
              </a:buClr>
            </a:pPr>
            <a:r>
              <a:rPr lang="pt-BR" sz="1500" i="1" dirty="0">
                <a:solidFill>
                  <a:srgbClr val="FFFF00"/>
                </a:solidFill>
                <a:latin typeface="Arial" panose="020B0604020202020204" pitchFamily="34" charset="0"/>
                <a:cs typeface="Arial" panose="020B0604020202020204" pitchFamily="34" charset="0"/>
              </a:rPr>
              <a:t>Consequências negativas nos relacionamentos tanto pessoais como profissionais acabam sendo abalados devido a esse turbilhão de sentimentos e ações que pairam sobre a vida do funcionário.</a:t>
            </a:r>
            <a:endParaRPr lang="pt-BR" sz="1500" i="1" dirty="0">
              <a:solidFill>
                <a:srgbClr val="FFFF00"/>
              </a:solidFill>
              <a:latin typeface="Arial" panose="020B0604020202020204" pitchFamily="34" charset="0"/>
              <a:cs typeface="Arial" panose="020B0604020202020204" pitchFamily="34" charset="0"/>
            </a:endParaRPr>
          </a:p>
          <a:p>
            <a:pPr marL="285750" indent="-285750" algn="just">
              <a:spcBef>
                <a:spcPts val="1110"/>
              </a:spcBef>
              <a:spcAft>
                <a:spcPts val="555"/>
              </a:spcAft>
              <a:buClr>
                <a:srgbClr val="FF0000"/>
              </a:buClr>
              <a:buFont typeface="Wingdings" panose="05000000000000000000" pitchFamily="2" charset="2"/>
              <a:buChar char="ü"/>
            </a:pPr>
            <a:r>
              <a:rPr lang="pt-BR" sz="1500" b="1" i="1" dirty="0">
                <a:solidFill>
                  <a:srgbClr val="FFFF00"/>
                </a:solidFill>
                <a:latin typeface="Arial" panose="020B0604020202020204" pitchFamily="34" charset="0"/>
                <a:cs typeface="Arial" panose="020B0604020202020204" pitchFamily="34" charset="0"/>
              </a:rPr>
              <a:t>Psicológico abalado</a:t>
            </a:r>
            <a:endParaRPr lang="pt-BR" sz="1500" b="1" i="1" dirty="0">
              <a:solidFill>
                <a:srgbClr val="FFFF00"/>
              </a:solidFill>
              <a:latin typeface="Arial" panose="020B0604020202020204" pitchFamily="34" charset="0"/>
              <a:cs typeface="Arial" panose="020B0604020202020204" pitchFamily="34" charset="0"/>
            </a:endParaRPr>
          </a:p>
          <a:p>
            <a:pPr algn="just">
              <a:spcBef>
                <a:spcPts val="555"/>
              </a:spcBef>
              <a:spcAft>
                <a:spcPts val="555"/>
              </a:spcAft>
            </a:pPr>
            <a:r>
              <a:rPr lang="pt-BR" sz="1500" i="1" dirty="0">
                <a:solidFill>
                  <a:srgbClr val="FFFF00"/>
                </a:solidFill>
                <a:latin typeface="Arial" panose="020B0604020202020204" pitchFamily="34" charset="0"/>
                <a:cs typeface="Arial" panose="020B0604020202020204" pitchFamily="34" charset="0"/>
              </a:rPr>
              <a:t>Com o psicológico abalado é muito comum que haja uma alta diminuição nas defesas psíquicas do indivíduo. Essa diminuição favorece o desencadeamento de transtornos emocionais, como:</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sentimentos de insegurança;</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apatias;</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fobias;</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ansiedade;</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medos;</a:t>
            </a:r>
            <a:endParaRPr lang="pt-BR" sz="1500" i="1" dirty="0">
              <a:solidFill>
                <a:srgbClr val="FFFF00"/>
              </a:solidFill>
              <a:latin typeface="Arial" panose="020B0604020202020204" pitchFamily="34" charset="0"/>
              <a:cs typeface="Arial" panose="020B0604020202020204" pitchFamily="34" charset="0"/>
            </a:endParaRPr>
          </a:p>
          <a:p>
            <a:pPr marL="1108075" lvl="2"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depressão.</a:t>
            </a:r>
            <a:endParaRPr lang="pt-BR" sz="1500" i="1" dirty="0">
              <a:solidFill>
                <a:srgbClr val="FFFF00"/>
              </a:solidFill>
              <a:latin typeface="Arial" panose="020B0604020202020204" pitchFamily="34" charset="0"/>
              <a:cs typeface="Arial" panose="020B0604020202020204" pitchFamily="34" charset="0"/>
            </a:endParaRPr>
          </a:p>
        </p:txBody>
      </p:sp>
      <p:sp>
        <p:nvSpPr>
          <p:cNvPr id="8" name="Retângulo 7"/>
          <p:cNvSpPr/>
          <p:nvPr/>
        </p:nvSpPr>
        <p:spPr>
          <a:xfrm>
            <a:off x="1746634" y="935250"/>
            <a:ext cx="7171325" cy="507831"/>
          </a:xfrm>
          <a:prstGeom prst="rect">
            <a:avLst/>
          </a:prstGeom>
        </p:spPr>
        <p:txBody>
          <a:bodyPr wrap="square">
            <a:spAutoFit/>
          </a:bodyPr>
          <a:lstStyle/>
          <a:p>
            <a:pPr algn="ctr">
              <a:lnSpc>
                <a:spcPct val="150000"/>
              </a:lnSpc>
              <a:spcBef>
                <a:spcPct val="0"/>
              </a:spcBef>
            </a:pPr>
            <a:r>
              <a:rPr lang="pt-BR" altLang="pt-BR" b="1" i="1" dirty="0">
                <a:solidFill>
                  <a:srgbClr val="FDC72F"/>
                </a:solidFill>
                <a:latin typeface="Arial" panose="020B0604020202020204" pitchFamily="34" charset="0"/>
                <a:cs typeface="Arial" panose="020B0604020202020204" pitchFamily="34" charset="0"/>
              </a:rPr>
              <a:t>CONSEQUÊNCIAS</a:t>
            </a:r>
            <a:endParaRPr lang="pt-BR" altLang="pt-BR" b="1" i="1" dirty="0">
              <a:solidFill>
                <a:srgbClr val="FDC72F"/>
              </a:solidFill>
              <a:latin typeface="Arial" panose="020B0604020202020204" pitchFamily="34" charset="0"/>
              <a:cs typeface="Arial" panose="020B0604020202020204" pitchFamily="34" charset="0"/>
            </a:endParaRPr>
          </a:p>
        </p:txBody>
      </p:sp>
      <p:pic>
        <p:nvPicPr>
          <p:cNvPr id="7" name="Imagem 6"/>
          <p:cNvPicPr>
            <a:picLocks noChangeAspect="1"/>
          </p:cNvPicPr>
          <p:nvPr/>
        </p:nvPicPr>
        <p:blipFill>
          <a:blip r:embed="rId2">
            <a:clrChange>
              <a:clrFrom>
                <a:srgbClr val="FFFFFF"/>
              </a:clrFrom>
              <a:clrTo>
                <a:srgbClr val="FFFFFF">
                  <a:alpha val="0"/>
                </a:srgbClr>
              </a:clrTo>
            </a:clrChange>
          </a:blip>
          <a:stretch>
            <a:fillRect/>
          </a:stretch>
        </p:blipFill>
        <p:spPr>
          <a:xfrm>
            <a:off x="6732240" y="4373000"/>
            <a:ext cx="1937320" cy="1504272"/>
          </a:xfrm>
          <a:prstGeom prst="rect">
            <a:avLst/>
          </a:prstGeom>
        </p:spPr>
      </p:pic>
      <p:pic>
        <p:nvPicPr>
          <p:cNvPr id="20" name="Imagem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25" y="3212976"/>
            <a:ext cx="1774859" cy="295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ângulo 8"/>
          <p:cNvSpPr/>
          <p:nvPr/>
        </p:nvSpPr>
        <p:spPr>
          <a:xfrm>
            <a:off x="0" y="69810"/>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Imagem 9"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8028384" y="207348"/>
            <a:ext cx="1019315" cy="445686"/>
          </a:xfrm>
          <a:prstGeom prst="rect">
            <a:avLst/>
          </a:prstGeom>
          <a:ln>
            <a:noFill/>
          </a:ln>
          <a:effectLst>
            <a:outerShdw blurRad="190500" algn="tl" rotWithShape="0">
              <a:srgbClr val="000000">
                <a:alpha val="70000"/>
              </a:srgbClr>
            </a:outerShdw>
          </a:effectLst>
        </p:spPr>
      </p:pic>
      <p:pic>
        <p:nvPicPr>
          <p:cNvPr id="11" name="Imagem 10" descr="LOGO PROJETO_COREL.jpg"/>
          <p:cNvPicPr>
            <a:picLocks noChangeAspect="1"/>
          </p:cNvPicPr>
          <p:nvPr/>
        </p:nvPicPr>
        <p:blipFill>
          <a:blip r:embed="rId4"/>
          <a:srcRect b="22196"/>
          <a:stretch>
            <a:fillRect/>
          </a:stretch>
        </p:blipFill>
        <p:spPr>
          <a:xfrm>
            <a:off x="513556" y="3340649"/>
            <a:ext cx="222994" cy="124619"/>
          </a:xfrm>
          <a:prstGeom prst="rect">
            <a:avLst/>
          </a:prstGeom>
          <a:effectLst>
            <a:outerShdw blurRad="50800" dist="50800" dir="5400000" algn="ctr" rotWithShape="0">
              <a:schemeClr val="bg2"/>
            </a:outerShdw>
          </a:effectLst>
        </p:spPr>
      </p:pic>
      <p:pic>
        <p:nvPicPr>
          <p:cNvPr id="12" name="Imagem 11" descr="LOGO PROJETO_COREL.jpg"/>
          <p:cNvPicPr>
            <a:picLocks noChangeAspect="1"/>
          </p:cNvPicPr>
          <p:nvPr/>
        </p:nvPicPr>
        <p:blipFill>
          <a:blip r:embed="rId4"/>
          <a:srcRect b="22196"/>
          <a:stretch>
            <a:fillRect/>
          </a:stretch>
        </p:blipFill>
        <p:spPr>
          <a:xfrm>
            <a:off x="475356" y="4547815"/>
            <a:ext cx="261193" cy="114204"/>
          </a:xfrm>
          <a:prstGeom prst="rect">
            <a:avLst/>
          </a:prstGeom>
          <a:effectLst>
            <a:outerShdw blurRad="50800" dist="50800" dir="5400000" algn="ctr" rotWithShape="0">
              <a:schemeClr val="bg2"/>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accel="400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additive="base">
                                        <p:cTn id="32"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1000"/>
                                        <p:tgtEl>
                                          <p:spTgt spid="6">
                                            <p:txEl>
                                              <p:pRg st="1" end="1"/>
                                            </p:txEl>
                                          </p:spTgt>
                                        </p:tgtEl>
                                      </p:cBhvr>
                                    </p:animEffect>
                                    <p:anim calcmode="lin" valueType="num">
                                      <p:cBhvr>
                                        <p:cTn id="3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accel="4000" fill="hold" nodeType="clickEffect">
                                  <p:stCondLst>
                                    <p:cond delay="0"/>
                                  </p:stCondLst>
                                  <p:childTnLst>
                                    <p:set>
                                      <p:cBhvr>
                                        <p:cTn id="44" dur="1" fill="hold">
                                          <p:stCondLst>
                                            <p:cond delay="0"/>
                                          </p:stCondLst>
                                        </p:cTn>
                                        <p:tgtEl>
                                          <p:spTgt spid="6">
                                            <p:txEl>
                                              <p:pRg st="2" end="2"/>
                                            </p:txEl>
                                          </p:spTgt>
                                        </p:tgtEl>
                                        <p:attrNameLst>
                                          <p:attrName>style.visibility</p:attrName>
                                        </p:attrNameLst>
                                      </p:cBhvr>
                                      <p:to>
                                        <p:strVal val="visible"/>
                                      </p:to>
                                    </p:set>
                                    <p:anim calcmode="lin" valueType="num">
                                      <p:cBhvr additive="base">
                                        <p:cTn id="45"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fade">
                                      <p:cBhvr>
                                        <p:cTn id="51" dur="1000"/>
                                        <p:tgtEl>
                                          <p:spTgt spid="6">
                                            <p:txEl>
                                              <p:pRg st="3" end="3"/>
                                            </p:txEl>
                                          </p:spTgt>
                                        </p:tgtEl>
                                      </p:cBhvr>
                                    </p:animEffect>
                                    <p:anim calcmode="lin" valueType="num">
                                      <p:cBhvr>
                                        <p:cTn id="5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6">
                                            <p:txEl>
                                              <p:pRg st="4" end="4"/>
                                            </p:txEl>
                                          </p:spTgt>
                                        </p:tgtEl>
                                        <p:attrNameLst>
                                          <p:attrName>style.visibility</p:attrName>
                                        </p:attrNameLst>
                                      </p:cBhvr>
                                      <p:to>
                                        <p:strVal val="visible"/>
                                      </p:to>
                                    </p:set>
                                    <p:anim calcmode="lin" valueType="num">
                                      <p:cBhvr additive="base">
                                        <p:cTn id="58"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 calcmode="lin" valueType="num">
                                      <p:cBhvr additive="base">
                                        <p:cTn id="64"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65"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6">
                                            <p:txEl>
                                              <p:pRg st="6" end="6"/>
                                            </p:txEl>
                                          </p:spTgt>
                                        </p:tgtEl>
                                        <p:attrNameLst>
                                          <p:attrName>style.visibility</p:attrName>
                                        </p:attrNameLst>
                                      </p:cBhvr>
                                      <p:to>
                                        <p:strVal val="visible"/>
                                      </p:to>
                                    </p:set>
                                    <p:anim calcmode="lin" valueType="num">
                                      <p:cBhvr additive="base">
                                        <p:cTn id="70"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71"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6">
                                            <p:txEl>
                                              <p:pRg st="7" end="7"/>
                                            </p:txEl>
                                          </p:spTgt>
                                        </p:tgtEl>
                                        <p:attrNameLst>
                                          <p:attrName>style.visibility</p:attrName>
                                        </p:attrNameLst>
                                      </p:cBhvr>
                                      <p:to>
                                        <p:strVal val="visible"/>
                                      </p:to>
                                    </p:set>
                                    <p:anim calcmode="lin" valueType="num">
                                      <p:cBhvr additive="base">
                                        <p:cTn id="76" dur="500" fill="hold"/>
                                        <p:tgtEl>
                                          <p:spTgt spid="6">
                                            <p:txEl>
                                              <p:pRg st="7" end="7"/>
                                            </p:txEl>
                                          </p:spTgt>
                                        </p:tgtEl>
                                        <p:attrNameLst>
                                          <p:attrName>ppt_x</p:attrName>
                                        </p:attrNameLst>
                                      </p:cBhvr>
                                      <p:tavLst>
                                        <p:tav tm="0">
                                          <p:val>
                                            <p:strVal val="0-#ppt_w/2"/>
                                          </p:val>
                                        </p:tav>
                                        <p:tav tm="100000">
                                          <p:val>
                                            <p:strVal val="#ppt_x"/>
                                          </p:val>
                                        </p:tav>
                                      </p:tavLst>
                                    </p:anim>
                                    <p:anim calcmode="lin" valueType="num">
                                      <p:cBhvr additive="base">
                                        <p:cTn id="77"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nodeType="clickEffect">
                                  <p:stCondLst>
                                    <p:cond delay="0"/>
                                  </p:stCondLst>
                                  <p:childTnLst>
                                    <p:set>
                                      <p:cBhvr>
                                        <p:cTn id="81" dur="1" fill="hold">
                                          <p:stCondLst>
                                            <p:cond delay="0"/>
                                          </p:stCondLst>
                                        </p:cTn>
                                        <p:tgtEl>
                                          <p:spTgt spid="6">
                                            <p:txEl>
                                              <p:pRg st="8" end="8"/>
                                            </p:txEl>
                                          </p:spTgt>
                                        </p:tgtEl>
                                        <p:attrNameLst>
                                          <p:attrName>style.visibility</p:attrName>
                                        </p:attrNameLst>
                                      </p:cBhvr>
                                      <p:to>
                                        <p:strVal val="visible"/>
                                      </p:to>
                                    </p:set>
                                    <p:anim calcmode="lin" valueType="num">
                                      <p:cBhvr additive="base">
                                        <p:cTn id="82" dur="500" fill="hold"/>
                                        <p:tgtEl>
                                          <p:spTgt spid="6">
                                            <p:txEl>
                                              <p:pRg st="8" end="8"/>
                                            </p:txEl>
                                          </p:spTgt>
                                        </p:tgtEl>
                                        <p:attrNameLst>
                                          <p:attrName>ppt_x</p:attrName>
                                        </p:attrNameLst>
                                      </p:cBhvr>
                                      <p:tavLst>
                                        <p:tav tm="0">
                                          <p:val>
                                            <p:strVal val="0-#ppt_w/2"/>
                                          </p:val>
                                        </p:tav>
                                        <p:tav tm="100000">
                                          <p:val>
                                            <p:strVal val="#ppt_x"/>
                                          </p:val>
                                        </p:tav>
                                      </p:tavLst>
                                    </p:anim>
                                    <p:anim calcmode="lin" valueType="num">
                                      <p:cBhvr additive="base">
                                        <p:cTn id="83" dur="500" fill="hold"/>
                                        <p:tgtEl>
                                          <p:spTgt spid="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nodeType="clickEffect">
                                  <p:stCondLst>
                                    <p:cond delay="0"/>
                                  </p:stCondLst>
                                  <p:childTnLst>
                                    <p:set>
                                      <p:cBhvr>
                                        <p:cTn id="87" dur="1" fill="hold">
                                          <p:stCondLst>
                                            <p:cond delay="0"/>
                                          </p:stCondLst>
                                        </p:cTn>
                                        <p:tgtEl>
                                          <p:spTgt spid="6">
                                            <p:txEl>
                                              <p:pRg st="9" end="9"/>
                                            </p:txEl>
                                          </p:spTgt>
                                        </p:tgtEl>
                                        <p:attrNameLst>
                                          <p:attrName>style.visibility</p:attrName>
                                        </p:attrNameLst>
                                      </p:cBhvr>
                                      <p:to>
                                        <p:strVal val="visible"/>
                                      </p:to>
                                    </p:set>
                                    <p:anim calcmode="lin" valueType="num">
                                      <p:cBhvr additive="base">
                                        <p:cTn id="88" dur="500" fill="hold"/>
                                        <p:tgtEl>
                                          <p:spTgt spid="6">
                                            <p:txEl>
                                              <p:pRg st="9" end="9"/>
                                            </p:txEl>
                                          </p:spTgt>
                                        </p:tgtEl>
                                        <p:attrNameLst>
                                          <p:attrName>ppt_x</p:attrName>
                                        </p:attrNameLst>
                                      </p:cBhvr>
                                      <p:tavLst>
                                        <p:tav tm="0">
                                          <p:val>
                                            <p:strVal val="0-#ppt_w/2"/>
                                          </p:val>
                                        </p:tav>
                                        <p:tav tm="100000">
                                          <p:val>
                                            <p:strVal val="#ppt_x"/>
                                          </p:val>
                                        </p:tav>
                                      </p:tavLst>
                                    </p:anim>
                                    <p:anim calcmode="lin" valueType="num">
                                      <p:cBhvr additive="base">
                                        <p:cTn id="89" dur="500" fill="hold"/>
                                        <p:tgtEl>
                                          <p:spTgt spid="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Imagem 11"/>
          <p:cNvPicPr>
            <a:picLocks noChangeAspect="1"/>
          </p:cNvPicPr>
          <p:nvPr/>
        </p:nvPicPr>
        <p:blipFill>
          <a:blip r:embed="rId1"/>
          <a:stretch>
            <a:fillRect/>
          </a:stretch>
        </p:blipFill>
        <p:spPr>
          <a:xfrm>
            <a:off x="1402877" y="799422"/>
            <a:ext cx="7741123" cy="5824479"/>
          </a:xfrm>
          <a:prstGeom prst="rect">
            <a:avLst/>
          </a:prstGeom>
          <a:ln>
            <a:solidFill>
              <a:srgbClr val="C4946A"/>
            </a:solidFill>
          </a:ln>
          <a:effectLst>
            <a:outerShdw blurRad="63500" sx="102000" sy="102000" algn="ctr" rotWithShape="0">
              <a:prstClr val="black">
                <a:alpha val="40000"/>
              </a:prstClr>
            </a:outerShdw>
          </a:effectLst>
        </p:spPr>
      </p:pic>
      <p:sp>
        <p:nvSpPr>
          <p:cNvPr id="15" name="Retângulo 14"/>
          <p:cNvSpPr/>
          <p:nvPr/>
        </p:nvSpPr>
        <p:spPr>
          <a:xfrm>
            <a:off x="1619672" y="1008989"/>
            <a:ext cx="7284011" cy="5405340"/>
          </a:xfrm>
          <a:prstGeom prst="rect">
            <a:avLst/>
          </a:prstGeom>
          <a:solidFill>
            <a:schemeClr val="bg1"/>
          </a:solidFill>
          <a:ln>
            <a:solidFill>
              <a:srgbClr val="C49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a:off x="1619673" y="980022"/>
            <a:ext cx="7284010" cy="507831"/>
          </a:xfrm>
          <a:prstGeom prst="rect">
            <a:avLst/>
          </a:prstGeom>
        </p:spPr>
        <p:txBody>
          <a:bodyPr wrap="square">
            <a:spAutoFit/>
          </a:bodyPr>
          <a:lstStyle/>
          <a:p>
            <a:pPr algn="ctr">
              <a:lnSpc>
                <a:spcPct val="150000"/>
              </a:lnSpc>
              <a:spcBef>
                <a:spcPct val="0"/>
              </a:spcBef>
            </a:pPr>
            <a:r>
              <a:rPr lang="pt-BR" altLang="pt-BR" b="1" i="1" dirty="0">
                <a:solidFill>
                  <a:srgbClr val="FDC72F"/>
                </a:solidFill>
                <a:latin typeface="Arial" panose="020B0604020202020204" pitchFamily="34" charset="0"/>
                <a:cs typeface="Arial" panose="020B0604020202020204" pitchFamily="34" charset="0"/>
              </a:rPr>
              <a:t>CONSEQUÊNCIAS</a:t>
            </a:r>
            <a:endParaRPr lang="pt-BR" altLang="pt-BR" b="1" i="1" dirty="0">
              <a:solidFill>
                <a:srgbClr val="FDC72F"/>
              </a:solidFill>
              <a:latin typeface="Arial" panose="020B0604020202020204" pitchFamily="34" charset="0"/>
              <a:cs typeface="Arial" panose="020B0604020202020204" pitchFamily="34" charset="0"/>
            </a:endParaRPr>
          </a:p>
        </p:txBody>
      </p:sp>
      <p:sp>
        <p:nvSpPr>
          <p:cNvPr id="3" name="Retângulo 2"/>
          <p:cNvSpPr/>
          <p:nvPr/>
        </p:nvSpPr>
        <p:spPr>
          <a:xfrm>
            <a:off x="1555708" y="1532997"/>
            <a:ext cx="7435460" cy="4632037"/>
          </a:xfrm>
          <a:prstGeom prst="rect">
            <a:avLst/>
          </a:prstGeom>
          <a:noFill/>
        </p:spPr>
        <p:txBody>
          <a:bodyPr wrap="square">
            <a:spAutoFit/>
          </a:bodyPr>
          <a:lstStyle/>
          <a:p>
            <a:pPr marL="285750" indent="-285750" algn="just">
              <a:spcBef>
                <a:spcPts val="555"/>
              </a:spcBef>
              <a:spcAft>
                <a:spcPts val="555"/>
              </a:spcAft>
              <a:buClr>
                <a:srgbClr val="FF0000"/>
              </a:buClr>
              <a:buFont typeface="Wingdings" panose="05000000000000000000" pitchFamily="2" charset="2"/>
              <a:buChar char="ü"/>
            </a:pPr>
            <a:r>
              <a:rPr lang="pt-BR" sz="1500" b="1" i="1" dirty="0">
                <a:solidFill>
                  <a:srgbClr val="FFFF00"/>
                </a:solidFill>
                <a:latin typeface="Arial" panose="020B0604020202020204" pitchFamily="34" charset="0"/>
                <a:cs typeface="Arial" panose="020B0604020202020204" pitchFamily="34" charset="0"/>
              </a:rPr>
              <a:t>Transtornos Psicofisiológicos</a:t>
            </a:r>
            <a:endParaRPr lang="pt-BR" sz="1500" b="1" i="1" dirty="0">
              <a:solidFill>
                <a:srgbClr val="FFFF00"/>
              </a:solidFill>
              <a:latin typeface="Arial" panose="020B0604020202020204" pitchFamily="34" charset="0"/>
              <a:cs typeface="Arial" panose="020B0604020202020204" pitchFamily="34" charset="0"/>
            </a:endParaRPr>
          </a:p>
          <a:p>
            <a:pPr algn="just">
              <a:spcBef>
                <a:spcPts val="555"/>
              </a:spcBef>
              <a:spcAft>
                <a:spcPts val="555"/>
              </a:spcAft>
            </a:pPr>
            <a:r>
              <a:rPr lang="pt-BR" sz="1500" i="1" dirty="0">
                <a:solidFill>
                  <a:srgbClr val="FFFF00"/>
                </a:solidFill>
                <a:latin typeface="Arial" panose="020B0604020202020204" pitchFamily="34" charset="0"/>
                <a:cs typeface="Arial" panose="020B0604020202020204" pitchFamily="34" charset="0"/>
              </a:rPr>
              <a:t>Somados aos fatores psicossociais é muito comum que transtornos funcionais físicos surjam no decorrer dessa fase da vida do trabalhador, principalmente daqueles que estão com a saúde física propensa à fácil debilitação. E esses transtornos físicos podem ser:</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Infartos;</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Problemas gastrointestinais;</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Artrite reumatoide;</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Complicações respiratórias;</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Dor nas costas;</a:t>
            </a:r>
            <a:endParaRPr lang="pt-BR" sz="1500" i="1" dirty="0">
              <a:solidFill>
                <a:srgbClr val="FFFF00"/>
              </a:solidFill>
              <a:latin typeface="Arial" panose="020B0604020202020204" pitchFamily="34" charset="0"/>
              <a:cs typeface="Arial" panose="020B0604020202020204" pitchFamily="34" charset="0"/>
            </a:endParaRPr>
          </a:p>
          <a:p>
            <a:pPr marL="263525" indent="-263525" algn="just">
              <a:spcBef>
                <a:spcPts val="555"/>
              </a:spcBef>
              <a:buClr>
                <a:srgbClr val="FF0000"/>
              </a:buClr>
              <a:buFont typeface="Courier New" panose="02070309020205020404" pitchFamily="49" charset="0"/>
              <a:buChar char="o"/>
            </a:pPr>
            <a:r>
              <a:rPr lang="pt-BR" sz="1500" i="1" dirty="0">
                <a:solidFill>
                  <a:srgbClr val="FFFF00"/>
                </a:solidFill>
                <a:latin typeface="Arial" panose="020B0604020202020204" pitchFamily="34" charset="0"/>
                <a:cs typeface="Arial" panose="020B0604020202020204" pitchFamily="34" charset="0"/>
              </a:rPr>
              <a:t>Doenças na </a:t>
            </a:r>
            <a:r>
              <a:rPr lang="pt-BR" sz="1500" i="1" dirty="0">
                <a:solidFill>
                  <a:srgbClr val="FFFF00"/>
                </a:solidFill>
                <a:latin typeface="Arial" panose="020B0604020202020204" pitchFamily="34" charset="0"/>
                <a:cs typeface="Arial" panose="020B0604020202020204" pitchFamily="34" charset="0"/>
              </a:rPr>
              <a:t>pele, entre outros.</a:t>
            </a:r>
            <a:endParaRPr lang="pt-BR" sz="1500" i="1" dirty="0">
              <a:solidFill>
                <a:srgbClr val="FFFF00"/>
              </a:solidFill>
              <a:latin typeface="Arial" panose="020B0604020202020204" pitchFamily="34" charset="0"/>
              <a:cs typeface="Arial" panose="020B0604020202020204" pitchFamily="34" charset="0"/>
            </a:endParaRPr>
          </a:p>
          <a:p>
            <a:pPr algn="just">
              <a:spcBef>
                <a:spcPts val="555"/>
              </a:spcBef>
              <a:spcAft>
                <a:spcPts val="555"/>
              </a:spcAft>
              <a:buFont typeface="Arial" panose="020B0604020202020204" pitchFamily="34" charset="0"/>
              <a:buChar char="•"/>
            </a:pPr>
            <a:endParaRPr lang="pt-BR" sz="1500" i="1" dirty="0">
              <a:solidFill>
                <a:srgbClr val="FFFF00"/>
              </a:solidFill>
              <a:latin typeface="Arial" panose="020B0604020202020204" pitchFamily="34" charset="0"/>
              <a:cs typeface="Arial" panose="020B0604020202020204" pitchFamily="34" charset="0"/>
            </a:endParaRPr>
          </a:p>
          <a:p>
            <a:pPr marL="285750" indent="-285750" algn="just">
              <a:spcBef>
                <a:spcPts val="555"/>
              </a:spcBef>
              <a:spcAft>
                <a:spcPts val="555"/>
              </a:spcAft>
              <a:buClr>
                <a:srgbClr val="FF0000"/>
              </a:buClr>
              <a:buFont typeface="Wingdings" panose="05000000000000000000" pitchFamily="2" charset="2"/>
              <a:buChar char="ü"/>
            </a:pPr>
            <a:r>
              <a:rPr lang="pt-BR" sz="1500" b="1" i="1" dirty="0">
                <a:solidFill>
                  <a:srgbClr val="FFFF00"/>
                </a:solidFill>
                <a:latin typeface="Arial" panose="020B0604020202020204" pitchFamily="34" charset="0"/>
                <a:cs typeface="Arial" panose="020B0604020202020204" pitchFamily="34" charset="0"/>
              </a:rPr>
              <a:t>Acidentes de trabalho</a:t>
            </a:r>
            <a:endParaRPr lang="pt-BR" sz="1500" b="1" i="1" dirty="0">
              <a:solidFill>
                <a:srgbClr val="FFFF00"/>
              </a:solidFill>
              <a:latin typeface="Arial" panose="020B0604020202020204" pitchFamily="34" charset="0"/>
              <a:cs typeface="Arial" panose="020B0604020202020204" pitchFamily="34" charset="0"/>
            </a:endParaRPr>
          </a:p>
          <a:p>
            <a:pPr algn="just">
              <a:spcBef>
                <a:spcPts val="555"/>
              </a:spcBef>
              <a:spcAft>
                <a:spcPts val="555"/>
              </a:spcAft>
            </a:pPr>
            <a:r>
              <a:rPr lang="pt-BR" sz="1500" i="1" dirty="0">
                <a:solidFill>
                  <a:srgbClr val="FFFF00"/>
                </a:solidFill>
                <a:latin typeface="Arial" panose="020B0604020202020204" pitchFamily="34" charset="0"/>
                <a:cs typeface="Arial" panose="020B0604020202020204" pitchFamily="34" charset="0"/>
              </a:rPr>
              <a:t>Com o psicológico abalado, os funcionários estão propensos a distrações e inseguranças que podem causar os mais diferentes tipos </a:t>
            </a:r>
            <a:r>
              <a:rPr lang="pt-BR" sz="1500" i="1" dirty="0">
                <a:latin typeface="Arial" panose="020B0604020202020204" pitchFamily="34" charset="0"/>
                <a:cs typeface="Arial" panose="020B0604020202020204" pitchFamily="34" charset="0"/>
              </a:rPr>
              <a:t>de acidente de trabalho.</a:t>
            </a:r>
            <a:endParaRPr lang="pt-BR" sz="1500" i="1" dirty="0">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45743" y="2885439"/>
            <a:ext cx="4746935" cy="2520280"/>
          </a:xfrm>
          <a:prstGeom prst="rect">
            <a:avLst/>
          </a:prstGeom>
        </p:spPr>
      </p:pic>
      <p:sp>
        <p:nvSpPr>
          <p:cNvPr id="9" name="Retângulo 8"/>
          <p:cNvSpPr/>
          <p:nvPr/>
        </p:nvSpPr>
        <p:spPr>
          <a:xfrm>
            <a:off x="0" y="69810"/>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Imagem 9"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884368" y="117081"/>
            <a:ext cx="1019315" cy="445686"/>
          </a:xfrm>
          <a:prstGeom prst="rect">
            <a:avLst/>
          </a:prstGeom>
          <a:ln>
            <a:noFill/>
          </a:ln>
          <a:effectLst>
            <a:outerShdw blurRad="190500" algn="tl" rotWithShape="0">
              <a:srgbClr val="000000">
                <a:alpha val="70000"/>
              </a:srgbClr>
            </a:outerShdw>
          </a:effectLst>
        </p:spPr>
      </p:pic>
      <p:pic>
        <p:nvPicPr>
          <p:cNvPr id="11" name="Imagem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25" y="3212976"/>
            <a:ext cx="1774859" cy="295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12" descr="LOGO PROJETO_COREL.jpg"/>
          <p:cNvPicPr>
            <a:picLocks noChangeAspect="1"/>
          </p:cNvPicPr>
          <p:nvPr/>
        </p:nvPicPr>
        <p:blipFill>
          <a:blip r:embed="rId3"/>
          <a:srcRect b="22196"/>
          <a:stretch>
            <a:fillRect/>
          </a:stretch>
        </p:blipFill>
        <p:spPr>
          <a:xfrm>
            <a:off x="475356" y="4547815"/>
            <a:ext cx="261193" cy="114204"/>
          </a:xfrm>
          <a:prstGeom prst="rect">
            <a:avLst/>
          </a:prstGeom>
          <a:effectLst>
            <a:outerShdw blurRad="50800" dist="50800" dir="5400000" algn="ctr" rotWithShape="0">
              <a:schemeClr val="bg2"/>
            </a:outerShdw>
          </a:effectLst>
        </p:spPr>
      </p:pic>
      <p:pic>
        <p:nvPicPr>
          <p:cNvPr id="14" name="Imagem 13" descr="LOGO PROJETO_COREL.jpg"/>
          <p:cNvPicPr>
            <a:picLocks noChangeAspect="1"/>
          </p:cNvPicPr>
          <p:nvPr/>
        </p:nvPicPr>
        <p:blipFill>
          <a:blip r:embed="rId3"/>
          <a:srcRect b="22196"/>
          <a:stretch>
            <a:fillRect/>
          </a:stretch>
        </p:blipFill>
        <p:spPr>
          <a:xfrm>
            <a:off x="513556" y="3340649"/>
            <a:ext cx="222994" cy="124619"/>
          </a:xfrm>
          <a:prstGeom prst="rect">
            <a:avLst/>
          </a:prstGeom>
          <a:effectLst>
            <a:outerShdw blurRad="50800" dist="50800" dir="5400000" algn="ctr" rotWithShape="0">
              <a:schemeClr val="bg2"/>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accel="400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additive="base">
                                        <p:cTn id="2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1000"/>
                                        <p:tgtEl>
                                          <p:spTgt spid="3">
                                            <p:txEl>
                                              <p:pRg st="1" end="1"/>
                                            </p:txEl>
                                          </p:spTgt>
                                        </p:tgtEl>
                                      </p:cBhvr>
                                    </p:animEffect>
                                    <p:anim calcmode="lin" valueType="num">
                                      <p:cBhvr>
                                        <p:cTn id="3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 calcmode="lin" valueType="num">
                                      <p:cBhvr additive="base">
                                        <p:cTn id="46"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 calcmode="lin" valueType="num">
                                      <p:cBhvr additive="base">
                                        <p:cTn id="5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5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3">
                                            <p:txEl>
                                              <p:pRg st="4" end="4"/>
                                            </p:txEl>
                                          </p:spTgt>
                                        </p:tgtEl>
                                        <p:attrNameLst>
                                          <p:attrName>style.visibility</p:attrName>
                                        </p:attrNameLst>
                                      </p:cBhvr>
                                      <p:to>
                                        <p:strVal val="visible"/>
                                      </p:to>
                                    </p:set>
                                    <p:anim calcmode="lin" valueType="num">
                                      <p:cBhvr additive="base">
                                        <p:cTn id="58"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3">
                                            <p:txEl>
                                              <p:pRg st="5" end="5"/>
                                            </p:txEl>
                                          </p:spTgt>
                                        </p:tgtEl>
                                        <p:attrNameLst>
                                          <p:attrName>style.visibility</p:attrName>
                                        </p:attrNameLst>
                                      </p:cBhvr>
                                      <p:to>
                                        <p:strVal val="visible"/>
                                      </p:to>
                                    </p:set>
                                    <p:anim calcmode="lin" valueType="num">
                                      <p:cBhvr additive="base">
                                        <p:cTn id="64"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65"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3">
                                            <p:txEl>
                                              <p:pRg st="6" end="6"/>
                                            </p:txEl>
                                          </p:spTgt>
                                        </p:tgtEl>
                                        <p:attrNameLst>
                                          <p:attrName>style.visibility</p:attrName>
                                        </p:attrNameLst>
                                      </p:cBhvr>
                                      <p:to>
                                        <p:strVal val="visible"/>
                                      </p:to>
                                    </p:set>
                                    <p:anim calcmode="lin" valueType="num">
                                      <p:cBhvr additive="base">
                                        <p:cTn id="70"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71"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 fill="hold" nodeType="clickEffect">
                                  <p:stCondLst>
                                    <p:cond delay="0"/>
                                  </p:stCondLst>
                                  <p:childTnLst>
                                    <p:set>
                                      <p:cBhvr>
                                        <p:cTn id="75" dur="1" fill="hold">
                                          <p:stCondLst>
                                            <p:cond delay="0"/>
                                          </p:stCondLst>
                                        </p:cTn>
                                        <p:tgtEl>
                                          <p:spTgt spid="3">
                                            <p:txEl>
                                              <p:pRg st="9" end="9"/>
                                            </p:txEl>
                                          </p:spTgt>
                                        </p:tgtEl>
                                        <p:attrNameLst>
                                          <p:attrName>style.visibility</p:attrName>
                                        </p:attrNameLst>
                                      </p:cBhvr>
                                      <p:to>
                                        <p:strVal val="visible"/>
                                      </p:to>
                                    </p:set>
                                    <p:anim calcmode="lin" valueType="num">
                                      <p:cBhvr additive="base">
                                        <p:cTn id="76"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77"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
                                            <p:txEl>
                                              <p:pRg st="10" end="10"/>
                                            </p:txEl>
                                          </p:spTgt>
                                        </p:tgtEl>
                                        <p:attrNameLst>
                                          <p:attrName>style.visibility</p:attrName>
                                        </p:attrNameLst>
                                      </p:cBhvr>
                                      <p:to>
                                        <p:strVal val="visible"/>
                                      </p:to>
                                    </p:set>
                                    <p:animEffect transition="in" filter="fade">
                                      <p:cBhvr>
                                        <p:cTn id="82" dur="1000"/>
                                        <p:tgtEl>
                                          <p:spTgt spid="3">
                                            <p:txEl>
                                              <p:pRg st="10" end="10"/>
                                            </p:txEl>
                                          </p:spTgt>
                                        </p:tgtEl>
                                      </p:cBhvr>
                                    </p:animEffect>
                                    <p:anim calcmode="lin" valueType="num">
                                      <p:cBhvr>
                                        <p:cTn id="8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Imagem 9"/>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1550"/>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Retângulo 2"/>
          <p:cNvSpPr/>
          <p:nvPr/>
        </p:nvSpPr>
        <p:spPr>
          <a:xfrm>
            <a:off x="675249" y="1303446"/>
            <a:ext cx="7392202" cy="1115434"/>
          </a:xfrm>
          <a:prstGeom prst="rect">
            <a:avLst/>
          </a:prstGeom>
        </p:spPr>
        <p:txBody>
          <a:bodyPr wrap="square">
            <a:spAutoFit/>
          </a:bodyPr>
          <a:lstStyle/>
          <a:p>
            <a:endParaRPr lang="pt-BR" sz="1660" dirty="0"/>
          </a:p>
          <a:p>
            <a:endParaRPr lang="pt-BR" sz="1660" dirty="0"/>
          </a:p>
          <a:p>
            <a:r>
              <a:rPr lang="pt-BR" sz="1660" dirty="0"/>
              <a:t> </a:t>
            </a:r>
            <a:endParaRPr lang="pt-BR" sz="1660" dirty="0"/>
          </a:p>
          <a:p>
            <a:endParaRPr lang="pt-BR" sz="1660" dirty="0"/>
          </a:p>
        </p:txBody>
      </p:sp>
      <p:sp>
        <p:nvSpPr>
          <p:cNvPr id="4" name="Retângulo 3"/>
          <p:cNvSpPr/>
          <p:nvPr/>
        </p:nvSpPr>
        <p:spPr>
          <a:xfrm rot="21430844">
            <a:off x="1166032" y="1440165"/>
            <a:ext cx="3117672" cy="4278094"/>
          </a:xfrm>
          <a:prstGeom prst="rect">
            <a:avLst/>
          </a:prstGeom>
        </p:spPr>
        <p:txBody>
          <a:bodyPr wrap="square">
            <a:spAutoFit/>
          </a:bodyPr>
          <a:lstStyle/>
          <a:p>
            <a:pPr algn="just"/>
            <a:r>
              <a:rPr lang="pt-BR" sz="1600" b="1" i="1" dirty="0">
                <a:latin typeface="Arial" panose="020B0604020202020204" pitchFamily="34" charset="0"/>
                <a:cs typeface="Arial" panose="020B0604020202020204" pitchFamily="34" charset="0"/>
              </a:rPr>
              <a:t>Como identificar os riscos psicossociais?</a:t>
            </a:r>
            <a:endParaRPr lang="pt-BR" sz="1600" b="1" i="1" dirty="0">
              <a:latin typeface="Arial" panose="020B0604020202020204" pitchFamily="34" charset="0"/>
              <a:cs typeface="Arial" panose="020B0604020202020204" pitchFamily="34" charset="0"/>
            </a:endParaRPr>
          </a:p>
          <a:p>
            <a:pPr algn="just"/>
            <a:endParaRPr lang="pt-BR" sz="1600" b="1" i="1" dirty="0">
              <a:latin typeface="Arial" panose="020B0604020202020204" pitchFamily="34" charset="0"/>
              <a:cs typeface="Arial" panose="020B0604020202020204" pitchFamily="34" charset="0"/>
            </a:endParaRPr>
          </a:p>
          <a:p>
            <a:pPr algn="just"/>
            <a:r>
              <a:rPr lang="pt-BR" sz="1600" i="1" dirty="0">
                <a:latin typeface="Arial" panose="020B0604020202020204" pitchFamily="34" charset="0"/>
                <a:cs typeface="Arial" panose="020B0604020202020204" pitchFamily="34" charset="0"/>
              </a:rPr>
              <a:t>Os riscos </a:t>
            </a:r>
            <a:r>
              <a:rPr lang="pt-BR" sz="1600" b="1" i="1" dirty="0">
                <a:latin typeface="Arial" panose="020B0604020202020204" pitchFamily="34" charset="0"/>
                <a:cs typeface="Arial" panose="020B0604020202020204" pitchFamily="34" charset="0"/>
              </a:rPr>
              <a:t>físicos</a:t>
            </a:r>
            <a:r>
              <a:rPr lang="pt-BR" sz="1600" i="1" dirty="0">
                <a:latin typeface="Arial" panose="020B0604020202020204" pitchFamily="34" charset="0"/>
                <a:cs typeface="Arial" panose="020B0604020202020204" pitchFamily="34" charset="0"/>
              </a:rPr>
              <a:t> têm como característica a facilidade de percepção e identificação, visto que tais riscos resultam em enfermidades no corpo do trabalhador. </a:t>
            </a:r>
            <a:endParaRPr lang="pt-BR" sz="1600" i="1" dirty="0">
              <a:latin typeface="Arial" panose="020B0604020202020204" pitchFamily="34" charset="0"/>
              <a:cs typeface="Arial" panose="020B0604020202020204" pitchFamily="34" charset="0"/>
            </a:endParaRPr>
          </a:p>
          <a:p>
            <a:pPr algn="just"/>
            <a:endParaRPr lang="pt-BR" sz="1600" i="1" dirty="0">
              <a:latin typeface="Arial" panose="020B0604020202020204" pitchFamily="34" charset="0"/>
              <a:cs typeface="Arial" panose="020B0604020202020204" pitchFamily="34" charset="0"/>
            </a:endParaRPr>
          </a:p>
          <a:p>
            <a:pPr algn="just"/>
            <a:r>
              <a:rPr lang="pt-BR" sz="1600" i="1" dirty="0">
                <a:latin typeface="Arial" panose="020B0604020202020204" pitchFamily="34" charset="0"/>
                <a:cs typeface="Arial" panose="020B0604020202020204" pitchFamily="34" charset="0"/>
              </a:rPr>
              <a:t>Já os riscos </a:t>
            </a:r>
            <a:r>
              <a:rPr lang="pt-BR" sz="1600" b="1" i="1" dirty="0">
                <a:latin typeface="Arial" panose="020B0604020202020204" pitchFamily="34" charset="0"/>
                <a:cs typeface="Arial" panose="020B0604020202020204" pitchFamily="34" charset="0"/>
              </a:rPr>
              <a:t>psicossociais </a:t>
            </a:r>
            <a:r>
              <a:rPr lang="pt-BR" sz="1600" i="1" dirty="0">
                <a:latin typeface="Arial" panose="020B0604020202020204" pitchFamily="34" charset="0"/>
                <a:cs typeface="Arial" panose="020B0604020202020204" pitchFamily="34" charset="0"/>
              </a:rPr>
              <a:t>são mais difíceis de serem identificados, uma vez que são provenientes de questões sociais, muitas vezes são despercebidos e desse modo, ignorados.</a:t>
            </a:r>
            <a:endParaRPr lang="pt-BR" sz="1600" i="1" dirty="0">
              <a:latin typeface="Arial" panose="020B0604020202020204" pitchFamily="34" charset="0"/>
              <a:cs typeface="Arial" panose="020B0604020202020204" pitchFamily="34" charset="0"/>
            </a:endParaRPr>
          </a:p>
        </p:txBody>
      </p:sp>
      <p:pic>
        <p:nvPicPr>
          <p:cNvPr id="6" name="Image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3782" y="2204864"/>
            <a:ext cx="3786309" cy="227318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9" name="Retângulo 8"/>
          <p:cNvSpPr/>
          <p:nvPr/>
        </p:nvSpPr>
        <p:spPr>
          <a:xfrm rot="21437280">
            <a:off x="1773483" y="722987"/>
            <a:ext cx="1796197" cy="456535"/>
          </a:xfrm>
          <a:prstGeom prst="rect">
            <a:avLst/>
          </a:prstGeom>
        </p:spPr>
        <p:txBody>
          <a:bodyPr wrap="none">
            <a:spAutoFit/>
          </a:bodyPr>
          <a:lstStyle/>
          <a:p>
            <a:pPr>
              <a:lnSpc>
                <a:spcPct val="150000"/>
              </a:lnSpc>
              <a:spcBef>
                <a:spcPct val="0"/>
              </a:spcBef>
            </a:pPr>
            <a:r>
              <a:rPr lang="pt-BR" altLang="pt-BR" b="1" i="1" dirty="0">
                <a:solidFill>
                  <a:srgbClr val="FF0000"/>
                </a:solidFill>
                <a:latin typeface="Arial" panose="020B0604020202020204" pitchFamily="34" charset="0"/>
                <a:cs typeface="Arial" panose="020B0604020202020204" pitchFamily="34" charset="0"/>
              </a:rPr>
              <a:t>COMO EVITAR</a:t>
            </a:r>
            <a:endParaRPr lang="pt-BR" altLang="pt-BR" b="1" i="1" dirty="0">
              <a:solidFill>
                <a:srgbClr val="FF0000"/>
              </a:solidFill>
              <a:latin typeface="Arial" panose="020B0604020202020204" pitchFamily="34" charset="0"/>
              <a:cs typeface="Arial" panose="020B0604020202020204" pitchFamily="34" charset="0"/>
            </a:endParaRPr>
          </a:p>
        </p:txBody>
      </p:sp>
      <p:sp>
        <p:nvSpPr>
          <p:cNvPr id="12" name="Retângulo 11"/>
          <p:cNvSpPr/>
          <p:nvPr/>
        </p:nvSpPr>
        <p:spPr>
          <a:xfrm>
            <a:off x="0" y="69810"/>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Imagem 10"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884368" y="181543"/>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Imagem 15"/>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108520" y="771550"/>
            <a:ext cx="925252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7" name="Retângulo 16"/>
          <p:cNvSpPr/>
          <p:nvPr/>
        </p:nvSpPr>
        <p:spPr>
          <a:xfrm rot="21437280">
            <a:off x="1701474" y="710913"/>
            <a:ext cx="1796197" cy="456535"/>
          </a:xfrm>
          <a:prstGeom prst="rect">
            <a:avLst/>
          </a:prstGeom>
        </p:spPr>
        <p:txBody>
          <a:bodyPr wrap="none">
            <a:spAutoFit/>
          </a:bodyPr>
          <a:lstStyle/>
          <a:p>
            <a:pPr>
              <a:lnSpc>
                <a:spcPct val="150000"/>
              </a:lnSpc>
              <a:spcBef>
                <a:spcPct val="0"/>
              </a:spcBef>
            </a:pPr>
            <a:r>
              <a:rPr lang="pt-BR" altLang="pt-BR" b="1" i="1" dirty="0">
                <a:solidFill>
                  <a:srgbClr val="FF0000"/>
                </a:solidFill>
                <a:latin typeface="Arial" panose="020B0604020202020204" pitchFamily="34" charset="0"/>
                <a:cs typeface="Arial" panose="020B0604020202020204" pitchFamily="34" charset="0"/>
              </a:rPr>
              <a:t>COMO EVITAR</a:t>
            </a:r>
            <a:endParaRPr lang="pt-BR" altLang="pt-BR" b="1" i="1" dirty="0">
              <a:solidFill>
                <a:srgbClr val="FF0000"/>
              </a:solidFill>
              <a:latin typeface="Arial" panose="020B0604020202020204" pitchFamily="34" charset="0"/>
              <a:cs typeface="Arial" panose="020B0604020202020204" pitchFamily="34" charset="0"/>
            </a:endParaRPr>
          </a:p>
        </p:txBody>
      </p:sp>
      <p:sp>
        <p:nvSpPr>
          <p:cNvPr id="3" name="Retângulo 2"/>
          <p:cNvSpPr/>
          <p:nvPr/>
        </p:nvSpPr>
        <p:spPr>
          <a:xfrm>
            <a:off x="675249" y="1034876"/>
            <a:ext cx="7392202" cy="1115434"/>
          </a:xfrm>
          <a:prstGeom prst="rect">
            <a:avLst/>
          </a:prstGeom>
        </p:spPr>
        <p:txBody>
          <a:bodyPr wrap="square">
            <a:spAutoFit/>
          </a:bodyPr>
          <a:lstStyle/>
          <a:p>
            <a:endParaRPr lang="pt-BR" sz="1660" dirty="0"/>
          </a:p>
          <a:p>
            <a:endParaRPr lang="pt-BR" sz="1660" dirty="0"/>
          </a:p>
          <a:p>
            <a:r>
              <a:rPr lang="pt-BR" sz="1660" dirty="0"/>
              <a:t> </a:t>
            </a:r>
            <a:endParaRPr lang="pt-BR" sz="1660" dirty="0"/>
          </a:p>
          <a:p>
            <a:endParaRPr lang="pt-BR" sz="1660" dirty="0"/>
          </a:p>
        </p:txBody>
      </p:sp>
      <p:sp>
        <p:nvSpPr>
          <p:cNvPr id="4" name="CaixaDeTexto 3"/>
          <p:cNvSpPr txBox="1"/>
          <p:nvPr/>
        </p:nvSpPr>
        <p:spPr>
          <a:xfrm rot="21403034">
            <a:off x="1044738" y="1409981"/>
            <a:ext cx="3534972" cy="5170646"/>
          </a:xfrm>
          <a:prstGeom prst="rect">
            <a:avLst/>
          </a:prstGeom>
          <a:noFill/>
        </p:spPr>
        <p:txBody>
          <a:bodyPr wrap="square" rtlCol="0">
            <a:spAutoFit/>
          </a:bodyPr>
          <a:lstStyle/>
          <a:p>
            <a:pPr algn="just">
              <a:spcBef>
                <a:spcPts val="555"/>
              </a:spcBef>
              <a:spcAft>
                <a:spcPts val="555"/>
              </a:spcAft>
              <a:buClr>
                <a:srgbClr val="FF0000"/>
              </a:buClr>
            </a:pPr>
            <a:r>
              <a:rPr lang="pt-BR" sz="1400" b="1" i="1" dirty="0">
                <a:solidFill>
                  <a:prstClr val="black"/>
                </a:solidFill>
                <a:latin typeface="Arial" panose="020B0604020202020204" pitchFamily="34" charset="0"/>
                <a:cs typeface="Arial" panose="020B0604020202020204" pitchFamily="34" charset="0"/>
              </a:rPr>
              <a:t>Como evitar os riscos psicossociais no ambiente de trabalho?</a:t>
            </a:r>
            <a:endParaRPr lang="pt-BR" sz="1400" b="1" i="1" dirty="0">
              <a:solidFill>
                <a:prstClr val="black"/>
              </a:solidFill>
              <a:latin typeface="Arial" panose="020B0604020202020204" pitchFamily="34" charset="0"/>
              <a:cs typeface="Arial" panose="020B0604020202020204" pitchFamily="34" charset="0"/>
            </a:endParaRPr>
          </a:p>
          <a:p>
            <a:pPr algn="just">
              <a:spcBef>
                <a:spcPts val="555"/>
              </a:spcBef>
              <a:spcAft>
                <a:spcPts val="555"/>
              </a:spcAft>
            </a:pPr>
            <a:r>
              <a:rPr lang="pt-BR" sz="1400" i="1" dirty="0">
                <a:solidFill>
                  <a:prstClr val="black"/>
                </a:solidFill>
                <a:latin typeface="Arial" panose="020B0604020202020204" pitchFamily="34" charset="0"/>
                <a:cs typeface="Arial" panose="020B0604020202020204" pitchFamily="34" charset="0"/>
              </a:rPr>
              <a:t>A gestão dos riscos psicossociais no ambiente de trabalho pode acontecer por meio de ações preventivas e integradas, contemplando três fases:</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spcBef>
                <a:spcPts val="555"/>
              </a:spcBef>
              <a:buClr>
                <a:srgbClr val="FF0000"/>
              </a:buClr>
              <a:buFont typeface="Arial" panose="020B0604020202020204" pitchFamily="34" charset="0"/>
              <a:buChar char="•"/>
            </a:pPr>
            <a:r>
              <a:rPr lang="pt-BR" sz="1400" b="1" i="1" dirty="0">
                <a:solidFill>
                  <a:prstClr val="black"/>
                </a:solidFill>
                <a:latin typeface="Arial" panose="020B0604020202020204" pitchFamily="34" charset="0"/>
                <a:cs typeface="Arial" panose="020B0604020202020204" pitchFamily="34" charset="0"/>
              </a:rPr>
              <a:t>Fase 1</a:t>
            </a:r>
            <a:endParaRPr lang="pt-BR" sz="1400" b="1" i="1" dirty="0">
              <a:solidFill>
                <a:prstClr val="black"/>
              </a:solidFill>
              <a:latin typeface="Arial" panose="020B0604020202020204" pitchFamily="34" charset="0"/>
              <a:cs typeface="Arial" panose="020B0604020202020204" pitchFamily="34" charset="0"/>
            </a:endParaRPr>
          </a:p>
          <a:p>
            <a:pPr algn="just">
              <a:spcAft>
                <a:spcPts val="555"/>
              </a:spcAft>
              <a:buClr>
                <a:srgbClr val="FF0000"/>
              </a:buClr>
            </a:pPr>
            <a:r>
              <a:rPr lang="pt-BR" sz="1400" i="1" dirty="0">
                <a:solidFill>
                  <a:prstClr val="black"/>
                </a:solidFill>
                <a:latin typeface="Arial" panose="020B0604020202020204" pitchFamily="34" charset="0"/>
                <a:cs typeface="Arial" panose="020B0604020202020204" pitchFamily="34" charset="0"/>
              </a:rPr>
              <a:t>Sensibilização da equipe, sinalizando as situações problemáticas e desenvolvendo pequenos cursos ou seminários.</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spcBef>
                <a:spcPts val="555"/>
              </a:spcBef>
              <a:buClr>
                <a:srgbClr val="FF0000"/>
              </a:buClr>
              <a:buFont typeface="Arial" panose="020B0604020202020204" pitchFamily="34" charset="0"/>
              <a:buChar char="•"/>
            </a:pPr>
            <a:r>
              <a:rPr lang="pt-BR" sz="1400" b="1" i="1" dirty="0">
                <a:solidFill>
                  <a:prstClr val="black"/>
                </a:solidFill>
                <a:latin typeface="Arial" panose="020B0604020202020204" pitchFamily="34" charset="0"/>
                <a:cs typeface="Arial" panose="020B0604020202020204" pitchFamily="34" charset="0"/>
              </a:rPr>
              <a:t>Fase 2</a:t>
            </a:r>
            <a:endParaRPr lang="pt-BR" sz="1400" b="1" i="1" dirty="0">
              <a:solidFill>
                <a:prstClr val="black"/>
              </a:solidFill>
              <a:latin typeface="Arial" panose="020B0604020202020204" pitchFamily="34" charset="0"/>
              <a:cs typeface="Arial" panose="020B0604020202020204" pitchFamily="34" charset="0"/>
            </a:endParaRPr>
          </a:p>
          <a:p>
            <a:pPr algn="just">
              <a:spcAft>
                <a:spcPts val="555"/>
              </a:spcAft>
              <a:buClr>
                <a:srgbClr val="FF0000"/>
              </a:buClr>
            </a:pPr>
            <a:r>
              <a:rPr lang="pt-BR" sz="1400" i="1" dirty="0">
                <a:solidFill>
                  <a:prstClr val="black"/>
                </a:solidFill>
                <a:latin typeface="Arial" panose="020B0604020202020204" pitchFamily="34" charset="0"/>
                <a:cs typeface="Arial" panose="020B0604020202020204" pitchFamily="34" charset="0"/>
              </a:rPr>
              <a:t>Capacitação e formação, para munir os trabalhadores e chefias de ferramentas, que possam ser utilizadas quando se depararem com estas problemáticas. </a:t>
            </a:r>
            <a:endParaRPr lang="pt-BR" sz="1400" i="1" dirty="0">
              <a:solidFill>
                <a:prstClr val="black"/>
              </a:solidFill>
              <a:latin typeface="Arial" panose="020B0604020202020204" pitchFamily="34" charset="0"/>
              <a:cs typeface="Arial" panose="020B0604020202020204" pitchFamily="34" charset="0"/>
            </a:endParaRPr>
          </a:p>
          <a:p>
            <a:pPr marL="285750" indent="-285750" algn="just">
              <a:spcBef>
                <a:spcPts val="555"/>
              </a:spcBef>
              <a:buClr>
                <a:srgbClr val="FF0000"/>
              </a:buClr>
              <a:buFont typeface="Arial" panose="020B0604020202020204" pitchFamily="34" charset="0"/>
              <a:buChar char="•"/>
            </a:pPr>
            <a:r>
              <a:rPr lang="pt-BR" sz="1400" b="1" i="1" dirty="0">
                <a:solidFill>
                  <a:prstClr val="black"/>
                </a:solidFill>
                <a:latin typeface="Arial" panose="020B0604020202020204" pitchFamily="34" charset="0"/>
                <a:cs typeface="Arial" panose="020B0604020202020204" pitchFamily="34" charset="0"/>
              </a:rPr>
              <a:t>Fase 3</a:t>
            </a:r>
            <a:endParaRPr lang="pt-BR" sz="1400" b="1" i="1" dirty="0">
              <a:solidFill>
                <a:prstClr val="black"/>
              </a:solidFill>
              <a:latin typeface="Arial" panose="020B0604020202020204" pitchFamily="34" charset="0"/>
              <a:cs typeface="Arial" panose="020B0604020202020204" pitchFamily="34" charset="0"/>
            </a:endParaRPr>
          </a:p>
          <a:p>
            <a:pPr algn="just">
              <a:spcAft>
                <a:spcPts val="555"/>
              </a:spcAft>
              <a:buClr>
                <a:srgbClr val="FF0000"/>
              </a:buClr>
            </a:pPr>
            <a:r>
              <a:rPr lang="pt-BR" sz="1400" i="1" dirty="0">
                <a:latin typeface="Arial" panose="020B0604020202020204" pitchFamily="34" charset="0"/>
                <a:cs typeface="Arial" panose="020B0604020202020204" pitchFamily="34" charset="0"/>
              </a:rPr>
              <a:t>Exames de saúde periódicos  para os funcionários ; </a:t>
            </a:r>
            <a:endParaRPr lang="pt-BR" sz="1400" i="1" dirty="0">
              <a:latin typeface="Arial" panose="020B0604020202020204" pitchFamily="34" charset="0"/>
              <a:cs typeface="Arial" panose="020B0604020202020204" pitchFamily="34" charset="0"/>
            </a:endParaRPr>
          </a:p>
          <a:p>
            <a:pPr algn="just">
              <a:spcAft>
                <a:spcPts val="555"/>
              </a:spcAft>
              <a:buClr>
                <a:srgbClr val="FF0000"/>
              </a:buClr>
            </a:pPr>
            <a:r>
              <a:rPr lang="pt-BR" sz="1400" i="1" dirty="0">
                <a:latin typeface="Arial" panose="020B0604020202020204" pitchFamily="34" charset="0"/>
                <a:cs typeface="Arial" panose="020B0604020202020204" pitchFamily="34" charset="0"/>
              </a:rPr>
              <a:t>Fornecimento  de alimentação adequada;</a:t>
            </a:r>
            <a:endParaRPr lang="pt-BR" sz="1400" i="1" dirty="0">
              <a:latin typeface="Arial" panose="020B0604020202020204" pitchFamily="34" charset="0"/>
              <a:cs typeface="Arial" panose="020B0604020202020204" pitchFamily="34" charset="0"/>
            </a:endParaRPr>
          </a:p>
          <a:p>
            <a:pPr algn="just">
              <a:spcAft>
                <a:spcPts val="555"/>
              </a:spcAft>
            </a:pPr>
            <a:r>
              <a:rPr lang="pt-BR" sz="1400" i="1" dirty="0">
                <a:latin typeface="Arial" panose="020B0604020202020204" pitchFamily="34" charset="0"/>
                <a:cs typeface="Arial" panose="020B0604020202020204" pitchFamily="34" charset="0"/>
              </a:rPr>
              <a:t>Acesso a práticas esportivas. </a:t>
            </a:r>
            <a:endParaRPr lang="pt-BR" sz="1400" i="1" dirty="0">
              <a:solidFill>
                <a:prstClr val="black"/>
              </a:solidFill>
              <a:latin typeface="Arial" panose="020B0604020202020204" pitchFamily="34" charset="0"/>
              <a:cs typeface="Arial" panose="020B0604020202020204" pitchFamily="34" charset="0"/>
            </a:endParaRP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56889">
            <a:off x="5384438" y="1608913"/>
            <a:ext cx="3473693" cy="326416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8" name="Retângulo 7"/>
          <p:cNvSpPr/>
          <p:nvPr/>
        </p:nvSpPr>
        <p:spPr>
          <a:xfrm>
            <a:off x="0" y="69810"/>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Imagem 8"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884368" y="181543"/>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Imagem 1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20689"/>
            <a:ext cx="9144000" cy="62373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5" name="Retângulo 14"/>
          <p:cNvSpPr/>
          <p:nvPr/>
        </p:nvSpPr>
        <p:spPr>
          <a:xfrm rot="21426396">
            <a:off x="1846202" y="519059"/>
            <a:ext cx="1595309" cy="456535"/>
          </a:xfrm>
          <a:prstGeom prst="rect">
            <a:avLst/>
          </a:prstGeom>
        </p:spPr>
        <p:txBody>
          <a:bodyPr wrap="none">
            <a:spAutoFit/>
          </a:bodyPr>
          <a:lstStyle/>
          <a:p>
            <a:pPr>
              <a:lnSpc>
                <a:spcPct val="150000"/>
              </a:lnSpc>
              <a:spcBef>
                <a:spcPct val="0"/>
              </a:spcBef>
            </a:pPr>
            <a:r>
              <a:rPr lang="pt-BR" altLang="pt-BR" b="1" i="1" dirty="0">
                <a:solidFill>
                  <a:srgbClr val="FF0000"/>
                </a:solidFill>
                <a:latin typeface="Arial" panose="020B0604020202020204" pitchFamily="34" charset="0"/>
                <a:cs typeface="Arial" panose="020B0604020202020204" pitchFamily="34" charset="0"/>
              </a:rPr>
              <a:t>BENEFÍCIOS</a:t>
            </a:r>
            <a:endParaRPr lang="pt-BR" altLang="pt-BR" b="1" i="1" dirty="0">
              <a:solidFill>
                <a:srgbClr val="FF0000"/>
              </a:solidFill>
              <a:latin typeface="Arial" panose="020B0604020202020204" pitchFamily="34" charset="0"/>
              <a:cs typeface="Arial" panose="020B0604020202020204" pitchFamily="34" charset="0"/>
            </a:endParaRPr>
          </a:p>
        </p:txBody>
      </p:sp>
      <p:sp>
        <p:nvSpPr>
          <p:cNvPr id="3" name="Retângulo 2"/>
          <p:cNvSpPr/>
          <p:nvPr/>
        </p:nvSpPr>
        <p:spPr>
          <a:xfrm rot="21443746">
            <a:off x="1113743" y="1113722"/>
            <a:ext cx="3234254" cy="5770811"/>
          </a:xfrm>
          <a:prstGeom prst="rect">
            <a:avLst/>
          </a:prstGeom>
        </p:spPr>
        <p:txBody>
          <a:bodyPr wrap="square">
            <a:spAutoFit/>
          </a:bodyPr>
          <a:lstStyle/>
          <a:p>
            <a:pPr algn="just">
              <a:spcBef>
                <a:spcPts val="555"/>
              </a:spcBef>
              <a:spcAft>
                <a:spcPts val="555"/>
              </a:spcAft>
            </a:pPr>
            <a:r>
              <a:rPr lang="pt-BR" sz="1400" i="1" dirty="0">
                <a:latin typeface="Arial" panose="020B0604020202020204" pitchFamily="34" charset="0"/>
                <a:cs typeface="Arial" panose="020B0604020202020204" pitchFamily="34" charset="0"/>
              </a:rPr>
              <a:t>Diante de tantas evidências sobre os riscos para a saúde, por que as pessoas insistem em trabalhar à noite? Muita gente não tem escolha. Mas vamos mencionar  algumas vantagens: </a:t>
            </a:r>
            <a:endParaRPr lang="pt-BR" sz="1400" i="1" dirty="0">
              <a:latin typeface="Arial" panose="020B0604020202020204" pitchFamily="34" charset="0"/>
              <a:cs typeface="Arial" panose="020B0604020202020204" pitchFamily="34" charset="0"/>
            </a:endParaRPr>
          </a:p>
          <a:p>
            <a:pPr marL="71755" indent="-285750" algn="just">
              <a:buClr>
                <a:srgbClr val="FF0000"/>
              </a:buClr>
              <a:buFont typeface="Wingdings" panose="05000000000000000000" pitchFamily="2" charset="2"/>
              <a:buChar char="ü"/>
            </a:pPr>
            <a:r>
              <a:rPr lang="pt-BR" sz="1400" i="1" dirty="0">
                <a:latin typeface="Arial" panose="020B0604020202020204" pitchFamily="34" charset="0"/>
                <a:cs typeface="Arial" panose="020B0604020202020204" pitchFamily="34" charset="0"/>
              </a:rPr>
              <a:t>O trabalho noturno e/ou offshore pode satisfazer determinados tipos de personalidade: </a:t>
            </a:r>
            <a:endParaRPr lang="pt-BR" sz="1400" i="1" dirty="0">
              <a:latin typeface="Arial" panose="020B0604020202020204" pitchFamily="34" charset="0"/>
              <a:cs typeface="Arial" panose="020B0604020202020204" pitchFamily="34" charset="0"/>
            </a:endParaRPr>
          </a:p>
          <a:p>
            <a:pPr marL="71755" indent="-285750" algn="just">
              <a:buClr>
                <a:srgbClr val="FF0000"/>
              </a:buClr>
              <a:buFont typeface="Wingdings" panose="05000000000000000000" pitchFamily="2" charset="2"/>
              <a:buChar char="ü"/>
            </a:pPr>
            <a:r>
              <a:rPr lang="pt-BR" sz="1400" i="1" dirty="0">
                <a:latin typeface="Arial" panose="020B0604020202020204" pitchFamily="34" charset="0"/>
                <a:cs typeface="Arial" panose="020B0604020202020204" pitchFamily="34" charset="0"/>
              </a:rPr>
              <a:t>Profissional que prefere ou faz exclusivamente turnos noturnos é um pouco mais introvertida por natureza. </a:t>
            </a:r>
            <a:endParaRPr lang="pt-BR" sz="1400" i="1" dirty="0">
              <a:latin typeface="Arial" panose="020B0604020202020204" pitchFamily="34" charset="0"/>
              <a:cs typeface="Arial" panose="020B0604020202020204" pitchFamily="34" charset="0"/>
            </a:endParaRPr>
          </a:p>
          <a:p>
            <a:pPr marL="71755" indent="-285750" algn="just">
              <a:buClr>
                <a:srgbClr val="FF0000"/>
              </a:buClr>
              <a:buFont typeface="Wingdings" panose="05000000000000000000" pitchFamily="2" charset="2"/>
              <a:buChar char="ü"/>
            </a:pPr>
            <a:r>
              <a:rPr lang="pt-BR" sz="1400" i="1" dirty="0">
                <a:latin typeface="Arial" panose="020B0604020202020204" pitchFamily="34" charset="0"/>
                <a:cs typeface="Arial" panose="020B0604020202020204" pitchFamily="34" charset="0"/>
              </a:rPr>
              <a:t>Há menos exposição ao público, então você tende a encontrar pessoas que preferem trabalhar à noite porque gostam mais de ficar sozinhas para fazer seu trabalho</a:t>
            </a:r>
            <a:endParaRPr lang="pt-BR" sz="1400" i="1" dirty="0">
              <a:latin typeface="Arial" panose="020B0604020202020204" pitchFamily="34" charset="0"/>
              <a:cs typeface="Arial" panose="020B0604020202020204" pitchFamily="34" charset="0"/>
            </a:endParaRPr>
          </a:p>
          <a:p>
            <a:pPr marL="71755" indent="-285750" algn="just">
              <a:buClr>
                <a:srgbClr val="FF0000"/>
              </a:buClr>
              <a:buFont typeface="Wingdings" panose="05000000000000000000" pitchFamily="2" charset="2"/>
              <a:buChar char="ü"/>
            </a:pPr>
            <a:r>
              <a:rPr lang="pt-BR" sz="1400" i="1" dirty="0">
                <a:latin typeface="Arial" panose="020B0604020202020204" pitchFamily="34" charset="0"/>
                <a:cs typeface="Arial" panose="020B0604020202020204" pitchFamily="34" charset="0"/>
              </a:rPr>
              <a:t>Disciplina com o horário de sono, com atividade física e alimentação, para se certificar que consiga mitigar (os efeitos) ao máximo.</a:t>
            </a:r>
            <a:endParaRPr lang="pt-BR" sz="1400" i="1" dirty="0">
              <a:latin typeface="Arial" panose="020B0604020202020204" pitchFamily="34" charset="0"/>
              <a:cs typeface="Arial" panose="020B0604020202020204" pitchFamily="34" charset="0"/>
            </a:endParaRPr>
          </a:p>
          <a:p>
            <a:pPr marL="71755" indent="-285750" algn="just">
              <a:buClr>
                <a:srgbClr val="FF0000"/>
              </a:buClr>
              <a:buFont typeface="Wingdings" panose="05000000000000000000" pitchFamily="2" charset="2"/>
              <a:buChar char="ü"/>
            </a:pPr>
            <a:r>
              <a:rPr lang="pt-BR" sz="1400" i="1" dirty="0">
                <a:latin typeface="Arial" panose="020B0604020202020204" pitchFamily="34" charset="0"/>
                <a:cs typeface="Arial" panose="020B0604020202020204" pitchFamily="34" charset="0"/>
              </a:rPr>
              <a:t>Algumas escalas funcionam muito bem para algumas famílias... “Existe a folga em que se consegue fazer planos."</a:t>
            </a:r>
            <a:endParaRPr lang="pt-BR" sz="1400" i="1" dirty="0">
              <a:latin typeface="Arial" panose="020B0604020202020204" pitchFamily="34" charset="0"/>
              <a:cs typeface="Arial" panose="020B0604020202020204" pitchFamily="34" charset="0"/>
            </a:endParaRPr>
          </a:p>
        </p:txBody>
      </p:sp>
      <p:sp>
        <p:nvSpPr>
          <p:cNvPr id="7" name="Retângulo 6"/>
          <p:cNvSpPr/>
          <p:nvPr/>
        </p:nvSpPr>
        <p:spPr>
          <a:xfrm>
            <a:off x="0" y="69810"/>
            <a:ext cx="9144000" cy="52322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RISCOS PSICOSSOCIAIS</a:t>
            </a:r>
            <a:endParaRPr lang="pt-BR" altLang="pt-BR" sz="2665"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7956376" y="178975"/>
            <a:ext cx="1019315" cy="445686"/>
          </a:xfrm>
          <a:prstGeom prst="rect">
            <a:avLst/>
          </a:prstGeom>
          <a:ln>
            <a:noFill/>
          </a:ln>
          <a:effectLst>
            <a:outerShdw blurRad="190500" algn="tl" rotWithShape="0">
              <a:srgbClr val="000000">
                <a:alpha val="70000"/>
              </a:srgbClr>
            </a:outerShdw>
          </a:effectLst>
        </p:spPr>
      </p:pic>
      <p:pic>
        <p:nvPicPr>
          <p:cNvPr id="2" name="Imagem 1"/>
          <p:cNvPicPr>
            <a:picLocks noChangeAspect="1"/>
          </p:cNvPicPr>
          <p:nvPr/>
        </p:nvPicPr>
        <p:blipFill>
          <a:blip r:embed="rId3"/>
          <a:stretch>
            <a:fillRect/>
          </a:stretch>
        </p:blipFill>
        <p:spPr>
          <a:xfrm>
            <a:off x="5796136" y="1628800"/>
            <a:ext cx="3240360" cy="324036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1000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22167"/>
            <a:ext cx="9144000" cy="830997"/>
          </a:xfrm>
          <a:prstGeom prst="rect">
            <a:avLst/>
          </a:prstGeom>
        </p:spPr>
        <p:txBody>
          <a:bodyPr wrap="square">
            <a:spAutoFit/>
          </a:bodyPr>
          <a:lstStyle/>
          <a:p>
            <a:pPr algn="ctr" defTabSz="1219200"/>
            <a:r>
              <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5 – RISCOS RADIOLÓGICOS DE ORIGEM INDUSTRIAL OU DE OCORRÊNCIA NATURAL </a:t>
            </a:r>
            <a:endPar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6146" name="Picture 2" descr="Offshore - Os 3 maiores riscos da exposição à radiação - Radioproteção na  Prática"/>
          <p:cNvPicPr>
            <a:picLocks noChangeAspect="1" noChangeArrowheads="1"/>
          </p:cNvPicPr>
          <p:nvPr/>
        </p:nvPicPr>
        <p:blipFill rotWithShape="1">
          <a:blip r:embed="rId1">
            <a:extLst>
              <a:ext uri="{28A0092B-C50C-407E-A947-70E740481C1C}">
                <a14:useLocalDpi xmlns:a14="http://schemas.microsoft.com/office/drawing/2010/main" val="0"/>
              </a:ext>
            </a:extLst>
          </a:blip>
          <a:srcRect b="11969"/>
          <a:stretch>
            <a:fillRect/>
          </a:stretch>
        </p:blipFill>
        <p:spPr bwMode="auto">
          <a:xfrm>
            <a:off x="1" y="305414"/>
            <a:ext cx="9144000" cy="655258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251520" y="630321"/>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m 10"/>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92696"/>
            <a:ext cx="9144000" cy="61653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rot="21438735">
            <a:off x="1122338" y="1632982"/>
            <a:ext cx="3164867"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just" eaLnBrk="0" fontAlgn="base" hangingPunct="0">
              <a:spcBef>
                <a:spcPct val="0"/>
              </a:spcBef>
              <a:spcAft>
                <a:spcPct val="0"/>
              </a:spcAft>
            </a:pPr>
            <a:r>
              <a:rPr lang="pt-BR" altLang="pt-BR" dirty="0">
                <a:latin typeface="Arial" panose="020B0604020202020204" pitchFamily="34" charset="0"/>
                <a:cs typeface="Arial" panose="020B0604020202020204" pitchFamily="34" charset="0"/>
              </a:rPr>
              <a:t>Os elementos radioativos são capazes de emitir radiações, através de ondas eletromagnéticas (semelhantes a ondas de rádio) que interagem com a matéria produzindo diversos efeitos, num processo conhecido como ionização. </a:t>
            </a:r>
            <a:endParaRPr lang="pt-BR" altLang="pt-BR" dirty="0">
              <a:latin typeface="Arial" panose="020B0604020202020204" pitchFamily="34" charset="0"/>
              <a:cs typeface="Arial" panose="020B0604020202020204" pitchFamily="34" charset="0"/>
            </a:endParaRPr>
          </a:p>
          <a:p>
            <a:pPr algn="just" eaLnBrk="0" fontAlgn="base" hangingPunct="0">
              <a:spcBef>
                <a:spcPct val="0"/>
              </a:spcBef>
              <a:spcAft>
                <a:spcPct val="0"/>
              </a:spcAft>
            </a:pPr>
            <a:endParaRPr lang="pt-BR" altLang="pt-BR" dirty="0">
              <a:latin typeface="Arial" panose="020B0604020202020204" pitchFamily="34" charset="0"/>
              <a:cs typeface="Arial" panose="020B0604020202020204" pitchFamily="34" charset="0"/>
            </a:endParaRPr>
          </a:p>
          <a:p>
            <a:pPr algn="just" eaLnBrk="0" fontAlgn="base" hangingPunct="0">
              <a:spcBef>
                <a:spcPct val="0"/>
              </a:spcBef>
              <a:spcAft>
                <a:spcPct val="0"/>
              </a:spcAft>
            </a:pPr>
            <a:r>
              <a:rPr lang="pt-BR" altLang="pt-BR" dirty="0">
                <a:latin typeface="Arial" panose="020B0604020202020204" pitchFamily="34" charset="0"/>
                <a:cs typeface="Arial" panose="020B0604020202020204" pitchFamily="34" charset="0"/>
              </a:rPr>
              <a:t>Existem vários tipos de radiação ionizante e cada um tem um poder diferente de penetração e causa diferentes graus de ionização na matéria.</a:t>
            </a:r>
            <a:endParaRPr lang="pt-BR" altLang="pt-BR" dirty="0">
              <a:latin typeface="Arial" panose="020B0604020202020204" pitchFamily="34" charset="0"/>
              <a:cs typeface="Arial" panose="020B0604020202020204" pitchFamily="34" charset="0"/>
            </a:endParaRPr>
          </a:p>
        </p:txBody>
      </p:sp>
      <p:pic>
        <p:nvPicPr>
          <p:cNvPr id="3" name="Imagem 2" descr="Uma imagem contendo atletismo, mesa&#10;&#10;Descrição gerada automaticamente"/>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5491" y="5373217"/>
            <a:ext cx="2016224" cy="1323987"/>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10" name="Imagem 9"/>
          <p:cNvPicPr>
            <a:picLocks noChangeAspect="1"/>
          </p:cNvPicPr>
          <p:nvPr/>
        </p:nvPicPr>
        <p:blipFill>
          <a:blip r:embed="rId3">
            <a:clrChange>
              <a:clrFrom>
                <a:srgbClr val="F3EDAE"/>
              </a:clrFrom>
              <a:clrTo>
                <a:srgbClr val="F3EDAE">
                  <a:alpha val="0"/>
                </a:srgbClr>
              </a:clrTo>
            </a:clrChange>
          </a:blip>
          <a:stretch>
            <a:fillRect/>
          </a:stretch>
        </p:blipFill>
        <p:spPr>
          <a:xfrm>
            <a:off x="4835739" y="2276872"/>
            <a:ext cx="4067944" cy="197653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14" name="CaixaDeTexto 13"/>
          <p:cNvSpPr txBox="1"/>
          <p:nvPr/>
        </p:nvSpPr>
        <p:spPr>
          <a:xfrm>
            <a:off x="0" y="166370"/>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MATERIAIS RADIOLÓGICOS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7884368" y="262747"/>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accel="200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additive="base">
                                        <p:cTn id="27" dur="1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accel="200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additive="base">
                                        <p:cTn id="33"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3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m 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92696"/>
            <a:ext cx="9144000" cy="61653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36960" y="20115"/>
            <a:ext cx="9180960" cy="830997"/>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FORMAS DE COMO A RADIAÇÃO PODE AFETAR O CORPO HUMANO</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tângulo 2"/>
          <p:cNvSpPr>
            <a:spLocks noChangeArrowheads="1"/>
          </p:cNvSpPr>
          <p:nvPr/>
        </p:nvSpPr>
        <p:spPr bwMode="auto">
          <a:xfrm rot="21440110">
            <a:off x="1191142" y="1749932"/>
            <a:ext cx="304973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2"/>
                </a:solidFill>
                <a:latin typeface="Arial" panose="020B0604020202020204" pitchFamily="34" charset="0"/>
              </a:defRPr>
            </a:lvl1pPr>
            <a:lvl2pPr marL="742950" indent="-285750">
              <a:defRPr sz="1600">
                <a:solidFill>
                  <a:schemeClr val="tx2"/>
                </a:solidFill>
                <a:latin typeface="Arial" panose="020B0604020202020204" pitchFamily="34" charset="0"/>
              </a:defRPr>
            </a:lvl2pPr>
            <a:lvl3pPr marL="1143000" indent="-228600">
              <a:defRPr sz="1600">
                <a:solidFill>
                  <a:schemeClr val="tx2"/>
                </a:solidFill>
                <a:latin typeface="Arial" panose="020B0604020202020204" pitchFamily="34" charset="0"/>
              </a:defRPr>
            </a:lvl3pPr>
            <a:lvl4pPr marL="1600200" indent="-228600">
              <a:defRPr sz="1600">
                <a:solidFill>
                  <a:schemeClr val="tx2"/>
                </a:solidFill>
                <a:latin typeface="Arial" panose="020B0604020202020204" pitchFamily="34" charset="0"/>
              </a:defRPr>
            </a:lvl4pPr>
            <a:lvl5pPr marL="2057400" indent="-228600">
              <a:defRPr sz="1600">
                <a:solidFill>
                  <a:schemeClr val="tx2"/>
                </a:solidFill>
                <a:latin typeface="Arial" panose="020B0604020202020204" pitchFamily="34" charset="0"/>
              </a:defRPr>
            </a:lvl5pPr>
            <a:lvl6pPr marL="2514600" indent="-228600" eaLnBrk="0" fontAlgn="base" hangingPunct="0">
              <a:spcBef>
                <a:spcPct val="0"/>
              </a:spcBef>
              <a:spcAft>
                <a:spcPct val="0"/>
              </a:spcAft>
              <a:defRPr sz="1600">
                <a:solidFill>
                  <a:schemeClr val="tx2"/>
                </a:solidFill>
                <a:latin typeface="Arial" panose="020B0604020202020204" pitchFamily="34" charset="0"/>
              </a:defRPr>
            </a:lvl6pPr>
            <a:lvl7pPr marL="2971800" indent="-228600" eaLnBrk="0" fontAlgn="base" hangingPunct="0">
              <a:spcBef>
                <a:spcPct val="0"/>
              </a:spcBef>
              <a:spcAft>
                <a:spcPct val="0"/>
              </a:spcAft>
              <a:defRPr sz="1600">
                <a:solidFill>
                  <a:schemeClr val="tx2"/>
                </a:solidFill>
                <a:latin typeface="Arial" panose="020B0604020202020204" pitchFamily="34" charset="0"/>
              </a:defRPr>
            </a:lvl7pPr>
            <a:lvl8pPr marL="3429000" indent="-228600" eaLnBrk="0" fontAlgn="base" hangingPunct="0">
              <a:spcBef>
                <a:spcPct val="0"/>
              </a:spcBef>
              <a:spcAft>
                <a:spcPct val="0"/>
              </a:spcAft>
              <a:defRPr sz="1600">
                <a:solidFill>
                  <a:schemeClr val="tx2"/>
                </a:solidFill>
                <a:latin typeface="Arial" panose="020B0604020202020204" pitchFamily="34" charset="0"/>
              </a:defRPr>
            </a:lvl8pPr>
            <a:lvl9pPr marL="3886200" indent="-228600" eaLnBrk="0" fontAlgn="base" hangingPunct="0">
              <a:spcBef>
                <a:spcPct val="0"/>
              </a:spcBef>
              <a:spcAft>
                <a:spcPct val="0"/>
              </a:spcAft>
              <a:defRPr sz="1600">
                <a:solidFill>
                  <a:schemeClr val="tx2"/>
                </a:solidFill>
                <a:latin typeface="Arial" panose="020B0604020202020204" pitchFamily="34" charset="0"/>
              </a:defRPr>
            </a:lvl9pPr>
          </a:lstStyle>
          <a:p>
            <a:pPr algn="just"/>
            <a:r>
              <a:rPr lang="pt-BR" altLang="pt-BR" sz="2000" i="1" dirty="0">
                <a:solidFill>
                  <a:schemeClr val="tx1"/>
                </a:solidFill>
                <a:cs typeface="Arial" panose="020B0604020202020204" pitchFamily="34" charset="0"/>
              </a:rPr>
              <a:t>A exposição a radiações sem o devido controle e acima dos limites permitidos, podem causar várias consequências aos seres humanos, como por exemplo queimaduras na pele e dentro do corpo.</a:t>
            </a:r>
            <a:endParaRPr lang="pt-BR" altLang="pt-BR" sz="2000" i="1" dirty="0">
              <a:solidFill>
                <a:schemeClr val="tx1"/>
              </a:solidFill>
              <a:cs typeface="Arial" panose="020B0604020202020204" pitchFamily="34" charset="0"/>
            </a:endParaRPr>
          </a:p>
        </p:txBody>
      </p:sp>
      <p:pic>
        <p:nvPicPr>
          <p:cNvPr id="6" name="Imagem 5"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7884368" y="553664"/>
            <a:ext cx="1019315" cy="445686"/>
          </a:xfrm>
          <a:prstGeom prst="rect">
            <a:avLst/>
          </a:prstGeom>
          <a:ln>
            <a:noFill/>
          </a:ln>
          <a:effectLst>
            <a:outerShdw blurRad="190500" algn="tl" rotWithShape="0">
              <a:srgbClr val="000000">
                <a:alpha val="70000"/>
              </a:srgbClr>
            </a:outerShdw>
          </a:effectLst>
        </p:spPr>
      </p:pic>
      <p:pic>
        <p:nvPicPr>
          <p:cNvPr id="2" name="Imagem 1"/>
          <p:cNvPicPr>
            <a:picLocks noChangeAspect="1"/>
          </p:cNvPicPr>
          <p:nvPr/>
        </p:nvPicPr>
        <p:blipFill>
          <a:blip r:embed="rId3"/>
          <a:stretch>
            <a:fillRect/>
          </a:stretch>
        </p:blipFill>
        <p:spPr>
          <a:xfrm>
            <a:off x="4499992" y="1772816"/>
            <a:ext cx="4644009" cy="2957456"/>
          </a:xfrm>
          <a:prstGeom prst="rect">
            <a:avLst/>
          </a:prstGeom>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Imagem 1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92696"/>
            <a:ext cx="9144000" cy="61653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CaixaDeTexto 12"/>
          <p:cNvSpPr txBox="1"/>
          <p:nvPr/>
        </p:nvSpPr>
        <p:spPr>
          <a:xfrm>
            <a:off x="-1" y="70271"/>
            <a:ext cx="9144001"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RISCO RADIOLÓGICOS DE OCORRÊNCIA NATURAL</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218" name="Retângulo 2"/>
          <p:cNvSpPr>
            <a:spLocks noChangeArrowheads="1"/>
          </p:cNvSpPr>
          <p:nvPr/>
        </p:nvSpPr>
        <p:spPr bwMode="auto">
          <a:xfrm rot="21440743">
            <a:off x="1262214" y="1618970"/>
            <a:ext cx="3024426"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2"/>
                </a:solidFill>
                <a:latin typeface="Arial" panose="020B0604020202020204" pitchFamily="34" charset="0"/>
              </a:defRPr>
            </a:lvl1pPr>
            <a:lvl2pPr marL="742950" indent="-285750">
              <a:defRPr sz="1600">
                <a:solidFill>
                  <a:schemeClr val="tx2"/>
                </a:solidFill>
                <a:latin typeface="Arial" panose="020B0604020202020204" pitchFamily="34" charset="0"/>
              </a:defRPr>
            </a:lvl2pPr>
            <a:lvl3pPr marL="1143000" indent="-228600">
              <a:defRPr sz="1600">
                <a:solidFill>
                  <a:schemeClr val="tx2"/>
                </a:solidFill>
                <a:latin typeface="Arial" panose="020B0604020202020204" pitchFamily="34" charset="0"/>
              </a:defRPr>
            </a:lvl3pPr>
            <a:lvl4pPr marL="1600200" indent="-228600">
              <a:defRPr sz="1600">
                <a:solidFill>
                  <a:schemeClr val="tx2"/>
                </a:solidFill>
                <a:latin typeface="Arial" panose="020B0604020202020204" pitchFamily="34" charset="0"/>
              </a:defRPr>
            </a:lvl4pPr>
            <a:lvl5pPr marL="2057400" indent="-228600">
              <a:defRPr sz="1600">
                <a:solidFill>
                  <a:schemeClr val="tx2"/>
                </a:solidFill>
                <a:latin typeface="Arial" panose="020B0604020202020204" pitchFamily="34" charset="0"/>
              </a:defRPr>
            </a:lvl5pPr>
            <a:lvl6pPr marL="2514600" indent="-228600" eaLnBrk="0" fontAlgn="base" hangingPunct="0">
              <a:spcBef>
                <a:spcPct val="0"/>
              </a:spcBef>
              <a:spcAft>
                <a:spcPct val="0"/>
              </a:spcAft>
              <a:defRPr sz="1600">
                <a:solidFill>
                  <a:schemeClr val="tx2"/>
                </a:solidFill>
                <a:latin typeface="Arial" panose="020B0604020202020204" pitchFamily="34" charset="0"/>
              </a:defRPr>
            </a:lvl6pPr>
            <a:lvl7pPr marL="2971800" indent="-228600" eaLnBrk="0" fontAlgn="base" hangingPunct="0">
              <a:spcBef>
                <a:spcPct val="0"/>
              </a:spcBef>
              <a:spcAft>
                <a:spcPct val="0"/>
              </a:spcAft>
              <a:defRPr sz="1600">
                <a:solidFill>
                  <a:schemeClr val="tx2"/>
                </a:solidFill>
                <a:latin typeface="Arial" panose="020B0604020202020204" pitchFamily="34" charset="0"/>
              </a:defRPr>
            </a:lvl7pPr>
            <a:lvl8pPr marL="3429000" indent="-228600" eaLnBrk="0" fontAlgn="base" hangingPunct="0">
              <a:spcBef>
                <a:spcPct val="0"/>
              </a:spcBef>
              <a:spcAft>
                <a:spcPct val="0"/>
              </a:spcAft>
              <a:defRPr sz="1600">
                <a:solidFill>
                  <a:schemeClr val="tx2"/>
                </a:solidFill>
                <a:latin typeface="Arial" panose="020B0604020202020204" pitchFamily="34" charset="0"/>
              </a:defRPr>
            </a:lvl8pPr>
            <a:lvl9pPr marL="3886200" indent="-228600" eaLnBrk="0" fontAlgn="base" hangingPunct="0">
              <a:spcBef>
                <a:spcPct val="0"/>
              </a:spcBef>
              <a:spcAft>
                <a:spcPct val="0"/>
              </a:spcAft>
              <a:defRPr sz="1600">
                <a:solidFill>
                  <a:schemeClr val="tx2"/>
                </a:solidFill>
                <a:latin typeface="Arial" panose="020B0604020202020204" pitchFamily="34" charset="0"/>
              </a:defRPr>
            </a:lvl9pPr>
          </a:lstStyle>
          <a:p>
            <a:pPr algn="just"/>
            <a:r>
              <a:rPr lang="pt-BR" altLang="pt-BR" sz="2000" i="1" dirty="0">
                <a:solidFill>
                  <a:schemeClr val="tx1"/>
                </a:solidFill>
                <a:cs typeface="Arial" panose="020B0604020202020204" pitchFamily="34" charset="0"/>
              </a:rPr>
              <a:t>No contexto da indústria de exploração e produção de petróleo (E&amp;P), os elementos radioativos estão naturalmente dissolvidos no petróleo extraído dos reservatórios e são carreados para o processo se acumulando em linhas e equipamentos em baixos níveis de radiação.</a:t>
            </a:r>
            <a:endParaRPr lang="pt-BR" altLang="pt-BR" sz="2000" i="1" dirty="0">
              <a:solidFill>
                <a:schemeClr val="tx1"/>
              </a:solidFill>
              <a:cs typeface="Arial" panose="020B0604020202020204" pitchFamily="34" charset="0"/>
            </a:endParaRPr>
          </a:p>
        </p:txBody>
      </p:sp>
      <p:pic>
        <p:nvPicPr>
          <p:cNvPr id="8" name="Imagem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36316" y="1856663"/>
            <a:ext cx="3860593" cy="295400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Imagem 5"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7956376" y="6237312"/>
            <a:ext cx="1019315" cy="445686"/>
          </a:xfrm>
          <a:prstGeom prst="rect">
            <a:avLst/>
          </a:prstGeom>
          <a:ln>
            <a:noFill/>
          </a:ln>
          <a:effectLst>
            <a:outerShdw blurRad="190500" algn="tl" rotWithShape="0">
              <a:srgbClr val="000000">
                <a:alpha val="70000"/>
              </a:srgbClr>
            </a:outerShdw>
          </a:effectLst>
        </p:spPr>
      </p:pic>
      <p:sp>
        <p:nvSpPr>
          <p:cNvPr id="3" name="Espaço Reservado para Número de Slide 2"/>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 name="Imagem 4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692696"/>
            <a:ext cx="9144000" cy="61653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3" name="CaixaDeTexto 42"/>
          <p:cNvSpPr txBox="1"/>
          <p:nvPr/>
        </p:nvSpPr>
        <p:spPr>
          <a:xfrm>
            <a:off x="0" y="77726"/>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MATERIAL RADIOATIVO DE ORIGEM INDUSTRIAL</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
        <p:nvSpPr>
          <p:cNvPr id="6147" name="Text Box 5"/>
          <p:cNvSpPr txBox="1">
            <a:spLocks noChangeArrowheads="1"/>
          </p:cNvSpPr>
          <p:nvPr/>
        </p:nvSpPr>
        <p:spPr bwMode="auto">
          <a:xfrm rot="21421783">
            <a:off x="1263100" y="1472424"/>
            <a:ext cx="2997679" cy="4862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5" tIns="45703" rIns="91405" bIns="45703">
            <a:spAutoFit/>
          </a:bodyPr>
          <a:lstStyle>
            <a:lvl1pPr>
              <a:defRPr sz="1600">
                <a:solidFill>
                  <a:schemeClr val="tx2"/>
                </a:solidFill>
                <a:latin typeface="Arial" panose="020B0604020202020204" pitchFamily="34" charset="0"/>
              </a:defRPr>
            </a:lvl1pPr>
            <a:lvl2pPr marL="742950" indent="-285750">
              <a:defRPr sz="1600">
                <a:solidFill>
                  <a:schemeClr val="tx2"/>
                </a:solidFill>
                <a:latin typeface="Arial" panose="020B0604020202020204" pitchFamily="34" charset="0"/>
              </a:defRPr>
            </a:lvl2pPr>
            <a:lvl3pPr marL="1143000" indent="-228600">
              <a:defRPr sz="1600">
                <a:solidFill>
                  <a:schemeClr val="tx2"/>
                </a:solidFill>
                <a:latin typeface="Arial" panose="020B0604020202020204" pitchFamily="34" charset="0"/>
              </a:defRPr>
            </a:lvl3pPr>
            <a:lvl4pPr marL="1600200" indent="-228600">
              <a:defRPr sz="1600">
                <a:solidFill>
                  <a:schemeClr val="tx2"/>
                </a:solidFill>
                <a:latin typeface="Arial" panose="020B0604020202020204" pitchFamily="34" charset="0"/>
              </a:defRPr>
            </a:lvl4pPr>
            <a:lvl5pPr marL="2057400" indent="-228600">
              <a:defRPr sz="1600">
                <a:solidFill>
                  <a:schemeClr val="tx2"/>
                </a:solidFill>
                <a:latin typeface="Arial" panose="020B0604020202020204" pitchFamily="34" charset="0"/>
              </a:defRPr>
            </a:lvl5pPr>
            <a:lvl6pPr marL="2514600" indent="-228600" eaLnBrk="0" fontAlgn="base" hangingPunct="0">
              <a:spcBef>
                <a:spcPct val="0"/>
              </a:spcBef>
              <a:spcAft>
                <a:spcPct val="0"/>
              </a:spcAft>
              <a:defRPr sz="1600">
                <a:solidFill>
                  <a:schemeClr val="tx2"/>
                </a:solidFill>
                <a:latin typeface="Arial" panose="020B0604020202020204" pitchFamily="34" charset="0"/>
              </a:defRPr>
            </a:lvl6pPr>
            <a:lvl7pPr marL="2971800" indent="-228600" eaLnBrk="0" fontAlgn="base" hangingPunct="0">
              <a:spcBef>
                <a:spcPct val="0"/>
              </a:spcBef>
              <a:spcAft>
                <a:spcPct val="0"/>
              </a:spcAft>
              <a:defRPr sz="1600">
                <a:solidFill>
                  <a:schemeClr val="tx2"/>
                </a:solidFill>
                <a:latin typeface="Arial" panose="020B0604020202020204" pitchFamily="34" charset="0"/>
              </a:defRPr>
            </a:lvl7pPr>
            <a:lvl8pPr marL="3429000" indent="-228600" eaLnBrk="0" fontAlgn="base" hangingPunct="0">
              <a:spcBef>
                <a:spcPct val="0"/>
              </a:spcBef>
              <a:spcAft>
                <a:spcPct val="0"/>
              </a:spcAft>
              <a:defRPr sz="1600">
                <a:solidFill>
                  <a:schemeClr val="tx2"/>
                </a:solidFill>
                <a:latin typeface="Arial" panose="020B0604020202020204" pitchFamily="34" charset="0"/>
              </a:defRPr>
            </a:lvl8pPr>
            <a:lvl9pPr marL="3886200" indent="-228600" eaLnBrk="0" fontAlgn="base" hangingPunct="0">
              <a:spcBef>
                <a:spcPct val="0"/>
              </a:spcBef>
              <a:spcAft>
                <a:spcPct val="0"/>
              </a:spcAft>
              <a:defRPr sz="1600">
                <a:solidFill>
                  <a:schemeClr val="tx2"/>
                </a:solidFill>
                <a:latin typeface="Arial" panose="020B0604020202020204" pitchFamily="34" charset="0"/>
              </a:defRPr>
            </a:lvl9pPr>
          </a:lstStyle>
          <a:p>
            <a:pPr algn="just" eaLnBrk="1" hangingPunct="1">
              <a:spcBef>
                <a:spcPct val="50000"/>
              </a:spcBef>
            </a:pPr>
            <a:r>
              <a:rPr lang="pt-BR" altLang="pt-BR" sz="2000" i="1" dirty="0">
                <a:solidFill>
                  <a:schemeClr val="tx1"/>
                </a:solidFill>
                <a:cs typeface="Arial" panose="020B0604020202020204" pitchFamily="34" charset="0"/>
              </a:rPr>
              <a:t>Já no processo de tratamento do óleo extraído, são utilizados equipamentos que contém fontes radioativas.</a:t>
            </a:r>
            <a:endParaRPr lang="pt-BR" altLang="pt-BR" sz="2000" i="1" dirty="0">
              <a:solidFill>
                <a:schemeClr val="tx1"/>
              </a:solidFill>
              <a:cs typeface="Arial" panose="020B0604020202020204" pitchFamily="34" charset="0"/>
            </a:endParaRPr>
          </a:p>
          <a:p>
            <a:pPr algn="just" eaLnBrk="1" hangingPunct="1">
              <a:spcBef>
                <a:spcPct val="50000"/>
              </a:spcBef>
            </a:pPr>
            <a:r>
              <a:rPr lang="pt-BR" altLang="pt-BR" sz="2000" i="1" dirty="0">
                <a:solidFill>
                  <a:schemeClr val="tx1"/>
                </a:solidFill>
                <a:cs typeface="Arial" panose="020B0604020202020204" pitchFamily="34" charset="0"/>
              </a:rPr>
              <a:t>Estes equipamentos são instalados no interior de vasos separadores de produção, com o objetivo de medir o volume de cada composto presente na corrente de produção, óleo, água e gás.</a:t>
            </a:r>
            <a:endParaRPr lang="pt-BR" altLang="pt-BR" sz="2000" i="1" dirty="0">
              <a:solidFill>
                <a:schemeClr val="tx1"/>
              </a:solidFill>
              <a:cs typeface="Arial" panose="020B0604020202020204" pitchFamily="34" charset="0"/>
            </a:endParaRPr>
          </a:p>
        </p:txBody>
      </p:sp>
      <p:grpSp>
        <p:nvGrpSpPr>
          <p:cNvPr id="7" name="Agrupar 6"/>
          <p:cNvGrpSpPr/>
          <p:nvPr/>
        </p:nvGrpSpPr>
        <p:grpSpPr>
          <a:xfrm>
            <a:off x="5150160" y="1556792"/>
            <a:ext cx="3814328" cy="2592288"/>
            <a:chOff x="373275" y="2481061"/>
            <a:chExt cx="9405874" cy="4183629"/>
          </a:xfrm>
        </p:grpSpPr>
        <p:grpSp>
          <p:nvGrpSpPr>
            <p:cNvPr id="6148" name="Group 7"/>
            <p:cNvGrpSpPr/>
            <p:nvPr/>
          </p:nvGrpSpPr>
          <p:grpSpPr bwMode="auto">
            <a:xfrm>
              <a:off x="373275" y="2982945"/>
              <a:ext cx="8548419" cy="3681745"/>
              <a:chOff x="1161" y="7416"/>
              <a:chExt cx="10080" cy="3891"/>
            </a:xfrm>
          </p:grpSpPr>
          <p:pic>
            <p:nvPicPr>
              <p:cNvPr id="6151" name="Picture 8" descr="Profiler vessel"/>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1" y="7416"/>
                <a:ext cx="10080" cy="389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6152" name="Object 9"/>
              <p:cNvGraphicFramePr>
                <a:graphicFrameLocks noChangeAspect="1"/>
              </p:cNvGraphicFramePr>
              <p:nvPr/>
            </p:nvGraphicFramePr>
            <p:xfrm>
              <a:off x="7441" y="7591"/>
              <a:ext cx="643" cy="2944"/>
            </p:xfrm>
            <a:graphic>
              <a:graphicData uri="http://schemas.openxmlformats.org/presentationml/2006/ole">
                <mc:AlternateContent xmlns:mc="http://schemas.openxmlformats.org/markup-compatibility/2006">
                  <mc:Choice xmlns:v="urn:schemas-microsoft-com:vml" Requires="v">
                    <p:oleObj spid="_x0000_s4426" name="" r:id="rId3" imgW="409575" imgH="1866900" progId="">
                      <p:embed/>
                    </p:oleObj>
                  </mc:Choice>
                  <mc:Fallback>
                    <p:oleObj name="" r:id="rId3" imgW="409575" imgH="1866900" progId="">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1" y="7591"/>
                            <a:ext cx="643" cy="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9" name="Rectangle 10"/>
              <p:cNvSpPr>
                <a:spLocks noChangeArrowheads="1"/>
              </p:cNvSpPr>
              <p:nvPr/>
            </p:nvSpPr>
            <p:spPr bwMode="auto">
              <a:xfrm>
                <a:off x="2677" y="8605"/>
                <a:ext cx="1904" cy="373"/>
              </a:xfrm>
              <a:prstGeom prst="rect">
                <a:avLst/>
              </a:prstGeom>
              <a:solidFill>
                <a:srgbClr val="FFFFFF"/>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sp>
            <p:nvSpPr>
              <p:cNvPr id="112650" name="Rectangle 11"/>
              <p:cNvSpPr>
                <a:spLocks noChangeArrowheads="1"/>
              </p:cNvSpPr>
              <p:nvPr/>
            </p:nvSpPr>
            <p:spPr bwMode="auto">
              <a:xfrm>
                <a:off x="3862" y="8388"/>
                <a:ext cx="540" cy="540"/>
              </a:xfrm>
              <a:prstGeom prst="rect">
                <a:avLst/>
              </a:prstGeom>
              <a:solidFill>
                <a:srgbClr val="FFFFFF"/>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sp>
            <p:nvSpPr>
              <p:cNvPr id="112651" name="Rectangle 12"/>
              <p:cNvSpPr>
                <a:spLocks noChangeArrowheads="1"/>
              </p:cNvSpPr>
              <p:nvPr/>
            </p:nvSpPr>
            <p:spPr bwMode="auto">
              <a:xfrm>
                <a:off x="2601" y="7809"/>
                <a:ext cx="1800" cy="541"/>
              </a:xfrm>
              <a:prstGeom prst="rect">
                <a:avLst/>
              </a:prstGeom>
              <a:solidFill>
                <a:srgbClr val="FFFFFF"/>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graphicFrame>
            <p:nvGraphicFramePr>
              <p:cNvPr id="6156" name="Object 13"/>
              <p:cNvGraphicFramePr>
                <a:graphicFrameLocks noChangeAspect="1"/>
              </p:cNvGraphicFramePr>
              <p:nvPr/>
            </p:nvGraphicFramePr>
            <p:xfrm>
              <a:off x="2562" y="8556"/>
              <a:ext cx="540" cy="476"/>
            </p:xfrm>
            <a:graphic>
              <a:graphicData uri="http://schemas.openxmlformats.org/presentationml/2006/ole">
                <mc:AlternateContent xmlns:mc="http://schemas.openxmlformats.org/markup-compatibility/2006">
                  <mc:Choice xmlns:v="urn:schemas-microsoft-com:vml" Requires="v">
                    <p:oleObj spid="_x0000_s4427" name="" r:id="rId5" imgW="190500" imgH="190500" progId="">
                      <p:embed/>
                    </p:oleObj>
                  </mc:Choice>
                  <mc:Fallback>
                    <p:oleObj name="" r:id="rId5" imgW="190500" imgH="190500" progId="">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2" y="8556"/>
                            <a:ext cx="540"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7" name="Object 14"/>
              <p:cNvGraphicFramePr/>
              <p:nvPr/>
            </p:nvGraphicFramePr>
            <p:xfrm>
              <a:off x="1932" y="8608"/>
              <a:ext cx="754" cy="260"/>
            </p:xfrm>
            <a:graphic>
              <a:graphicData uri="http://schemas.openxmlformats.org/presentationml/2006/ole">
                <mc:AlternateContent xmlns:mc="http://schemas.openxmlformats.org/markup-compatibility/2006">
                  <mc:Choice xmlns:v="urn:schemas-microsoft-com:vml" Requires="v">
                    <p:oleObj spid="_x0000_s4428" name="" r:id="rId7" imgW="304800" imgH="104775" progId="">
                      <p:embed/>
                    </p:oleObj>
                  </mc:Choice>
                  <mc:Fallback>
                    <p:oleObj name="" r:id="rId7" imgW="304800" imgH="104775" progId="">
                      <p:embed/>
                      <p:pic>
                        <p:nvPicPr>
                          <p:cNvPr id="0" name="Object 1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32" y="8608"/>
                            <a:ext cx="75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54" name="Rectangle 15"/>
              <p:cNvSpPr>
                <a:spLocks noChangeArrowheads="1"/>
              </p:cNvSpPr>
              <p:nvPr/>
            </p:nvSpPr>
            <p:spPr bwMode="auto">
              <a:xfrm>
                <a:off x="3639" y="8388"/>
                <a:ext cx="180" cy="1806"/>
              </a:xfrm>
              <a:prstGeom prst="rect">
                <a:avLst/>
              </a:prstGeom>
              <a:solidFill>
                <a:srgbClr val="C0C0C0"/>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sp>
            <p:nvSpPr>
              <p:cNvPr id="112655" name="Rectangle 16"/>
              <p:cNvSpPr>
                <a:spLocks noChangeArrowheads="1"/>
              </p:cNvSpPr>
              <p:nvPr/>
            </p:nvSpPr>
            <p:spPr bwMode="auto">
              <a:xfrm>
                <a:off x="4759" y="8390"/>
                <a:ext cx="183" cy="1810"/>
              </a:xfrm>
              <a:prstGeom prst="rect">
                <a:avLst/>
              </a:prstGeom>
              <a:solidFill>
                <a:srgbClr val="C0C0C0"/>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sp>
            <p:nvSpPr>
              <p:cNvPr id="112656" name="Rectangle 17"/>
              <p:cNvSpPr>
                <a:spLocks noChangeArrowheads="1"/>
              </p:cNvSpPr>
              <p:nvPr/>
            </p:nvSpPr>
            <p:spPr bwMode="auto">
              <a:xfrm>
                <a:off x="5840" y="8390"/>
                <a:ext cx="183" cy="1810"/>
              </a:xfrm>
              <a:prstGeom prst="rect">
                <a:avLst/>
              </a:prstGeom>
              <a:solidFill>
                <a:srgbClr val="C0C0C0"/>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sp>
            <p:nvSpPr>
              <p:cNvPr id="112657" name="Rectangle 18"/>
              <p:cNvSpPr>
                <a:spLocks noChangeArrowheads="1"/>
              </p:cNvSpPr>
              <p:nvPr/>
            </p:nvSpPr>
            <p:spPr bwMode="auto">
              <a:xfrm>
                <a:off x="6763" y="8388"/>
                <a:ext cx="180" cy="1353"/>
              </a:xfrm>
              <a:prstGeom prst="rect">
                <a:avLst/>
              </a:prstGeom>
              <a:solidFill>
                <a:srgbClr val="C0C0C0"/>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pt-BR" altLang="pt-BR" sz="1800">
                  <a:latin typeface="+mn-lt"/>
                </a:endParaRPr>
              </a:p>
            </p:txBody>
          </p:sp>
          <p:graphicFrame>
            <p:nvGraphicFramePr>
              <p:cNvPr id="6162" name="Object 19"/>
              <p:cNvGraphicFramePr>
                <a:graphicFrameLocks noChangeAspect="1"/>
              </p:cNvGraphicFramePr>
              <p:nvPr/>
            </p:nvGraphicFramePr>
            <p:xfrm>
              <a:off x="3230" y="10391"/>
              <a:ext cx="167" cy="450"/>
            </p:xfrm>
            <a:graphic>
              <a:graphicData uri="http://schemas.openxmlformats.org/presentationml/2006/ole">
                <mc:AlternateContent xmlns:mc="http://schemas.openxmlformats.org/markup-compatibility/2006">
                  <mc:Choice xmlns:v="urn:schemas-microsoft-com:vml" Requires="v">
                    <p:oleObj spid="_x0000_s4429" name="" r:id="rId9" imgW="104775" imgH="285750" progId="">
                      <p:embed/>
                    </p:oleObj>
                  </mc:Choice>
                  <mc:Fallback>
                    <p:oleObj name="" r:id="rId9" imgW="104775" imgH="285750" progId="">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30" y="10391"/>
                            <a:ext cx="167"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63" name="Object 20"/>
              <p:cNvGraphicFramePr/>
              <p:nvPr/>
            </p:nvGraphicFramePr>
            <p:xfrm>
              <a:off x="3236" y="10382"/>
              <a:ext cx="4405" cy="167"/>
            </p:xfrm>
            <a:graphic>
              <a:graphicData uri="http://schemas.openxmlformats.org/presentationml/2006/ole">
                <mc:AlternateContent xmlns:mc="http://schemas.openxmlformats.org/markup-compatibility/2006">
                  <mc:Choice xmlns:v="urn:schemas-microsoft-com:vml" Requires="v">
                    <p:oleObj spid="_x0000_s4430" name="" r:id="rId11" imgW="276225" imgH="104775" progId="">
                      <p:embed/>
                    </p:oleObj>
                  </mc:Choice>
                  <mc:Fallback>
                    <p:oleObj name="" r:id="rId11" imgW="276225" imgH="104775" progId="">
                      <p:embed/>
                      <p:pic>
                        <p:nvPicPr>
                          <p:cNvPr id="0" name="Object 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6" y="10382"/>
                            <a:ext cx="440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60" name="Line 21"/>
              <p:cNvSpPr>
                <a:spLocks noChangeShapeType="1"/>
              </p:cNvSpPr>
              <p:nvPr/>
            </p:nvSpPr>
            <p:spPr bwMode="auto">
              <a:xfrm>
                <a:off x="6930" y="9062"/>
                <a:ext cx="867" cy="0"/>
              </a:xfrm>
              <a:prstGeom prst="line">
                <a:avLst/>
              </a:prstGeom>
              <a:noFill/>
              <a:ln w="28575">
                <a:solidFill>
                  <a:srgbClr val="000000"/>
                </a:solidFill>
                <a:round/>
                <a:headEnd type="triangle" w="med" len="med"/>
                <a:tailEnd type="triangle" w="med" len="med"/>
              </a:ln>
            </p:spPr>
            <p:txBody>
              <a:bodyPr/>
              <a:lstStyle/>
              <a:p>
                <a:pPr>
                  <a:defRPr/>
                </a:pPr>
                <a:endParaRPr lang="pt-BR" sz="1600"/>
              </a:p>
            </p:txBody>
          </p:sp>
          <p:sp>
            <p:nvSpPr>
              <p:cNvPr id="112661" name="Line 22"/>
              <p:cNvSpPr>
                <a:spLocks noChangeShapeType="1"/>
              </p:cNvSpPr>
              <p:nvPr/>
            </p:nvSpPr>
            <p:spPr bwMode="auto">
              <a:xfrm>
                <a:off x="7767" y="9057"/>
                <a:ext cx="695" cy="0"/>
              </a:xfrm>
              <a:prstGeom prst="line">
                <a:avLst/>
              </a:prstGeom>
              <a:noFill/>
              <a:ln w="28575">
                <a:solidFill>
                  <a:srgbClr val="000000"/>
                </a:solidFill>
                <a:round/>
                <a:headEnd type="triangle" w="med" len="med"/>
                <a:tailEnd type="triangle" w="med" len="med"/>
              </a:ln>
            </p:spPr>
            <p:txBody>
              <a:bodyPr/>
              <a:lstStyle/>
              <a:p>
                <a:pPr>
                  <a:defRPr/>
                </a:pPr>
                <a:endParaRPr lang="pt-BR" sz="1600"/>
              </a:p>
            </p:txBody>
          </p:sp>
          <p:sp>
            <p:nvSpPr>
              <p:cNvPr id="112662" name="Text Box 23"/>
              <p:cNvSpPr txBox="1">
                <a:spLocks noChangeArrowheads="1"/>
              </p:cNvSpPr>
              <p:nvPr/>
            </p:nvSpPr>
            <p:spPr bwMode="auto">
              <a:xfrm>
                <a:off x="6973" y="8697"/>
                <a:ext cx="1255" cy="359"/>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pt-BR" altLang="pt-BR" sz="700">
                    <a:latin typeface="+mn-lt"/>
                  </a:rPr>
                  <a:t>488mm</a:t>
                </a:r>
                <a:endParaRPr lang="pt-BR" altLang="pt-BR" sz="1800">
                  <a:latin typeface="+mn-lt"/>
                </a:endParaRPr>
              </a:p>
            </p:txBody>
          </p:sp>
          <p:sp>
            <p:nvSpPr>
              <p:cNvPr id="112663" name="Text Box 24"/>
              <p:cNvSpPr txBox="1">
                <a:spLocks noChangeArrowheads="1"/>
              </p:cNvSpPr>
              <p:nvPr/>
            </p:nvSpPr>
            <p:spPr bwMode="auto">
              <a:xfrm>
                <a:off x="7612" y="8697"/>
                <a:ext cx="1418" cy="720"/>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pt-BR" altLang="pt-BR" sz="700">
                    <a:latin typeface="+mn-lt"/>
                  </a:rPr>
                  <a:t>1404mm</a:t>
                </a:r>
                <a:endParaRPr lang="pt-BR" altLang="pt-BR" sz="1800">
                  <a:latin typeface="+mn-lt"/>
                </a:endParaRPr>
              </a:p>
            </p:txBody>
          </p:sp>
          <p:sp>
            <p:nvSpPr>
              <p:cNvPr id="112664" name="Line 25"/>
              <p:cNvSpPr>
                <a:spLocks noChangeShapeType="1"/>
              </p:cNvSpPr>
              <p:nvPr/>
            </p:nvSpPr>
            <p:spPr bwMode="auto">
              <a:xfrm>
                <a:off x="8464" y="8517"/>
                <a:ext cx="0" cy="1980"/>
              </a:xfrm>
              <a:prstGeom prst="line">
                <a:avLst/>
              </a:prstGeom>
              <a:noFill/>
              <a:ln w="9525">
                <a:solidFill>
                  <a:srgbClr val="000000"/>
                </a:solidFill>
                <a:prstDash val="lgDashDot"/>
                <a:round/>
              </a:ln>
            </p:spPr>
            <p:txBody>
              <a:bodyPr/>
              <a:lstStyle/>
              <a:p>
                <a:pPr>
                  <a:defRPr/>
                </a:pPr>
                <a:endParaRPr lang="pt-BR" sz="1600"/>
              </a:p>
            </p:txBody>
          </p:sp>
          <p:sp>
            <p:nvSpPr>
              <p:cNvPr id="112665" name="Line 26"/>
              <p:cNvSpPr>
                <a:spLocks noChangeShapeType="1"/>
              </p:cNvSpPr>
              <p:nvPr/>
            </p:nvSpPr>
            <p:spPr bwMode="auto">
              <a:xfrm>
                <a:off x="7782" y="8517"/>
                <a:ext cx="0" cy="1260"/>
              </a:xfrm>
              <a:prstGeom prst="line">
                <a:avLst/>
              </a:prstGeom>
              <a:noFill/>
              <a:ln w="9525">
                <a:solidFill>
                  <a:srgbClr val="000000"/>
                </a:solidFill>
                <a:prstDash val="lgDashDot"/>
                <a:round/>
              </a:ln>
            </p:spPr>
            <p:txBody>
              <a:bodyPr/>
              <a:lstStyle/>
              <a:p>
                <a:pPr>
                  <a:defRPr/>
                </a:pPr>
                <a:endParaRPr lang="pt-BR" sz="1600"/>
              </a:p>
            </p:txBody>
          </p:sp>
          <p:grpSp>
            <p:nvGrpSpPr>
              <p:cNvPr id="6172" name="Group 29"/>
              <p:cNvGrpSpPr/>
              <p:nvPr/>
            </p:nvGrpSpPr>
            <p:grpSpPr bwMode="auto">
              <a:xfrm>
                <a:off x="2835" y="7590"/>
                <a:ext cx="3960" cy="631"/>
                <a:chOff x="2835" y="7590"/>
                <a:chExt cx="3960" cy="631"/>
              </a:xfrm>
            </p:grpSpPr>
            <p:sp>
              <p:nvSpPr>
                <p:cNvPr id="112673" name="Line 30"/>
                <p:cNvSpPr>
                  <a:spLocks noChangeShapeType="1"/>
                </p:cNvSpPr>
                <p:nvPr/>
              </p:nvSpPr>
              <p:spPr bwMode="auto">
                <a:xfrm flipV="1">
                  <a:off x="6742" y="7602"/>
                  <a:ext cx="0" cy="616"/>
                </a:xfrm>
                <a:prstGeom prst="line">
                  <a:avLst/>
                </a:prstGeom>
                <a:noFill/>
                <a:ln w="38100">
                  <a:solidFill>
                    <a:srgbClr val="FFCC00"/>
                  </a:solidFill>
                  <a:round/>
                </a:ln>
              </p:spPr>
              <p:txBody>
                <a:bodyPr/>
                <a:lstStyle/>
                <a:p>
                  <a:pPr>
                    <a:defRPr/>
                  </a:pPr>
                  <a:endParaRPr lang="pt-BR" sz="1600"/>
                </a:p>
              </p:txBody>
            </p:sp>
            <p:sp>
              <p:nvSpPr>
                <p:cNvPr id="112674" name="Line 31"/>
                <p:cNvSpPr>
                  <a:spLocks noChangeShapeType="1"/>
                </p:cNvSpPr>
                <p:nvPr/>
              </p:nvSpPr>
              <p:spPr bwMode="auto">
                <a:xfrm flipV="1">
                  <a:off x="5908" y="7593"/>
                  <a:ext cx="0" cy="616"/>
                </a:xfrm>
                <a:prstGeom prst="line">
                  <a:avLst/>
                </a:prstGeom>
                <a:noFill/>
                <a:ln w="38100">
                  <a:solidFill>
                    <a:srgbClr val="FFCC00"/>
                  </a:solidFill>
                  <a:round/>
                </a:ln>
              </p:spPr>
              <p:txBody>
                <a:bodyPr/>
                <a:lstStyle/>
                <a:p>
                  <a:pPr>
                    <a:defRPr/>
                  </a:pPr>
                  <a:endParaRPr lang="pt-BR" sz="1600"/>
                </a:p>
              </p:txBody>
            </p:sp>
            <p:sp>
              <p:nvSpPr>
                <p:cNvPr id="112675" name="Line 32"/>
                <p:cNvSpPr>
                  <a:spLocks noChangeShapeType="1"/>
                </p:cNvSpPr>
                <p:nvPr/>
              </p:nvSpPr>
              <p:spPr bwMode="auto">
                <a:xfrm flipV="1">
                  <a:off x="5008" y="7593"/>
                  <a:ext cx="0" cy="616"/>
                </a:xfrm>
                <a:prstGeom prst="line">
                  <a:avLst/>
                </a:prstGeom>
                <a:noFill/>
                <a:ln w="38100">
                  <a:solidFill>
                    <a:srgbClr val="FFCC00"/>
                  </a:solidFill>
                  <a:round/>
                </a:ln>
              </p:spPr>
              <p:txBody>
                <a:bodyPr/>
                <a:lstStyle/>
                <a:p>
                  <a:pPr>
                    <a:defRPr/>
                  </a:pPr>
                  <a:endParaRPr lang="pt-BR" sz="1600"/>
                </a:p>
              </p:txBody>
            </p:sp>
            <p:sp>
              <p:nvSpPr>
                <p:cNvPr id="112676" name="Line 33"/>
                <p:cNvSpPr>
                  <a:spLocks noChangeShapeType="1"/>
                </p:cNvSpPr>
                <p:nvPr/>
              </p:nvSpPr>
              <p:spPr bwMode="auto">
                <a:xfrm flipV="1">
                  <a:off x="4108" y="7593"/>
                  <a:ext cx="0" cy="616"/>
                </a:xfrm>
                <a:prstGeom prst="line">
                  <a:avLst/>
                </a:prstGeom>
                <a:noFill/>
                <a:ln w="38100">
                  <a:solidFill>
                    <a:srgbClr val="FFCC00"/>
                  </a:solidFill>
                  <a:round/>
                </a:ln>
              </p:spPr>
              <p:txBody>
                <a:bodyPr/>
                <a:lstStyle/>
                <a:p>
                  <a:pPr>
                    <a:defRPr/>
                  </a:pPr>
                  <a:endParaRPr lang="pt-BR" sz="1600"/>
                </a:p>
              </p:txBody>
            </p:sp>
            <p:sp>
              <p:nvSpPr>
                <p:cNvPr id="112677" name="Line 34"/>
                <p:cNvSpPr>
                  <a:spLocks noChangeShapeType="1"/>
                </p:cNvSpPr>
                <p:nvPr/>
              </p:nvSpPr>
              <p:spPr bwMode="auto">
                <a:xfrm flipV="1">
                  <a:off x="3210" y="7593"/>
                  <a:ext cx="0" cy="616"/>
                </a:xfrm>
                <a:prstGeom prst="line">
                  <a:avLst/>
                </a:prstGeom>
                <a:noFill/>
                <a:ln w="38100">
                  <a:solidFill>
                    <a:srgbClr val="FFCC00"/>
                  </a:solidFill>
                  <a:round/>
                </a:ln>
              </p:spPr>
              <p:txBody>
                <a:bodyPr/>
                <a:lstStyle/>
                <a:p>
                  <a:pPr>
                    <a:defRPr/>
                  </a:pPr>
                  <a:endParaRPr lang="pt-BR" sz="1600"/>
                </a:p>
              </p:txBody>
            </p:sp>
            <p:sp>
              <p:nvSpPr>
                <p:cNvPr id="112678" name="Line 35"/>
                <p:cNvSpPr>
                  <a:spLocks noChangeShapeType="1"/>
                </p:cNvSpPr>
                <p:nvPr/>
              </p:nvSpPr>
              <p:spPr bwMode="auto">
                <a:xfrm>
                  <a:off x="3027" y="7616"/>
                  <a:ext cx="3753" cy="0"/>
                </a:xfrm>
                <a:prstGeom prst="line">
                  <a:avLst/>
                </a:prstGeom>
                <a:noFill/>
                <a:ln w="57150">
                  <a:solidFill>
                    <a:srgbClr val="FFCC00"/>
                  </a:solidFill>
                  <a:round/>
                </a:ln>
              </p:spPr>
              <p:txBody>
                <a:bodyPr/>
                <a:lstStyle/>
                <a:p>
                  <a:pPr>
                    <a:defRPr/>
                  </a:pPr>
                  <a:endParaRPr lang="pt-BR" sz="1600"/>
                </a:p>
              </p:txBody>
            </p:sp>
            <p:sp>
              <p:nvSpPr>
                <p:cNvPr id="112679" name="Line 36"/>
                <p:cNvSpPr>
                  <a:spLocks noChangeShapeType="1"/>
                </p:cNvSpPr>
                <p:nvPr/>
              </p:nvSpPr>
              <p:spPr bwMode="auto">
                <a:xfrm>
                  <a:off x="2835" y="8221"/>
                  <a:ext cx="3961" cy="0"/>
                </a:xfrm>
                <a:prstGeom prst="line">
                  <a:avLst/>
                </a:prstGeom>
                <a:noFill/>
                <a:ln w="76200">
                  <a:solidFill>
                    <a:srgbClr val="808080"/>
                  </a:solidFill>
                  <a:round/>
                </a:ln>
              </p:spPr>
              <p:txBody>
                <a:bodyPr/>
                <a:lstStyle/>
                <a:p>
                  <a:pPr>
                    <a:defRPr/>
                  </a:pPr>
                  <a:endParaRPr lang="pt-BR" sz="1600"/>
                </a:p>
              </p:txBody>
            </p:sp>
          </p:grpSp>
        </p:grpSp>
        <p:cxnSp>
          <p:nvCxnSpPr>
            <p:cNvPr id="3" name="Conector de Seta Reta 2"/>
            <p:cNvCxnSpPr/>
            <p:nvPr/>
          </p:nvCxnSpPr>
          <p:spPr>
            <a:xfrm flipH="1">
              <a:off x="6213071" y="2834540"/>
              <a:ext cx="988760" cy="45026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7186962" y="2481061"/>
              <a:ext cx="2592187" cy="675468"/>
            </a:xfrm>
            <a:prstGeom prst="rect">
              <a:avLst/>
            </a:prstGeom>
            <a:solidFill>
              <a:srgbClr val="FF0000"/>
            </a:solidFill>
            <a:ln w="28575">
              <a:solidFill>
                <a:srgbClr val="FF0000"/>
              </a:solidFill>
            </a:ln>
          </p:spPr>
          <p:txBody>
            <a:bodyPr wrap="square" rtlCol="0">
              <a:spAutoFit/>
            </a:bodyPr>
            <a:lstStyle/>
            <a:p>
              <a:pPr algn="ctr"/>
              <a:r>
                <a:rPr lang="pt-BR" sz="1400" b="1" i="1" dirty="0">
                  <a:solidFill>
                    <a:schemeClr val="bg1"/>
                  </a:solidFill>
                  <a:latin typeface="Arial" panose="020B0604020202020204" pitchFamily="34" charset="0"/>
                  <a:cs typeface="Arial" panose="020B0604020202020204" pitchFamily="34" charset="0"/>
                </a:rPr>
                <a:t>Fonte radioativa</a:t>
              </a:r>
              <a:endParaRPr lang="pt-BR" sz="1400" b="1" i="1" dirty="0">
                <a:solidFill>
                  <a:schemeClr val="bg1"/>
                </a:solidFill>
                <a:latin typeface="Arial" panose="020B0604020202020204" pitchFamily="34" charset="0"/>
                <a:cs typeface="Arial" panose="020B0604020202020204" pitchFamily="34" charset="0"/>
              </a:endParaRPr>
            </a:p>
          </p:txBody>
        </p:sp>
      </p:grpSp>
      <p:pic>
        <p:nvPicPr>
          <p:cNvPr id="36" name="Imagem 35" descr="LOGO PROJETO_COREL.jpg"/>
          <p:cNvPicPr>
            <a:picLocks noChangeAspect="1"/>
          </p:cNvPicPr>
          <p:nvPr/>
        </p:nvPicPr>
        <p:blipFill>
          <a:blip r:embed="rId13">
            <a:clrChange>
              <a:clrFrom>
                <a:srgbClr val="FFFFFF"/>
              </a:clrFrom>
              <a:clrTo>
                <a:srgbClr val="FFFFFF">
                  <a:alpha val="0"/>
                </a:srgbClr>
              </a:clrTo>
            </a:clrChange>
          </a:blip>
          <a:srcRect b="22196"/>
          <a:stretch>
            <a:fillRect/>
          </a:stretch>
        </p:blipFill>
        <p:spPr>
          <a:xfrm>
            <a:off x="7681363" y="570584"/>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1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accel="10000" fill="hold" nodeType="clickEffect">
                                  <p:stCondLst>
                                    <p:cond delay="0"/>
                                  </p:stCondLst>
                                  <p:childTnLst>
                                    <p:set>
                                      <p:cBhvr>
                                        <p:cTn id="21" dur="1" fill="hold">
                                          <p:stCondLst>
                                            <p:cond delay="0"/>
                                          </p:stCondLst>
                                        </p:cTn>
                                        <p:tgtEl>
                                          <p:spTgt spid="6147">
                                            <p:txEl>
                                              <p:pRg st="0" end="0"/>
                                            </p:txEl>
                                          </p:spTgt>
                                        </p:tgtEl>
                                        <p:attrNameLst>
                                          <p:attrName>style.visibility</p:attrName>
                                        </p:attrNameLst>
                                      </p:cBhvr>
                                      <p:to>
                                        <p:strVal val="visible"/>
                                      </p:to>
                                    </p:set>
                                    <p:anim calcmode="lin" valueType="num">
                                      <p:cBhvr additive="base">
                                        <p:cTn id="22" dur="10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23" dur="10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accel="5000" fill="hold" nodeType="clickEffect">
                                  <p:stCondLst>
                                    <p:cond delay="0"/>
                                  </p:stCondLst>
                                  <p:childTnLst>
                                    <p:set>
                                      <p:cBhvr>
                                        <p:cTn id="27" dur="1" fill="hold">
                                          <p:stCondLst>
                                            <p:cond delay="0"/>
                                          </p:stCondLst>
                                        </p:cTn>
                                        <p:tgtEl>
                                          <p:spTgt spid="6147">
                                            <p:txEl>
                                              <p:pRg st="1" end="1"/>
                                            </p:txEl>
                                          </p:spTgt>
                                        </p:tgtEl>
                                        <p:attrNameLst>
                                          <p:attrName>style.visibility</p:attrName>
                                        </p:attrNameLst>
                                      </p:cBhvr>
                                      <p:to>
                                        <p:strVal val="visible"/>
                                      </p:to>
                                    </p:set>
                                    <p:anim calcmode="lin" valueType="num">
                                      <p:cBhvr additive="base">
                                        <p:cTn id="28" dur="10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29" dur="1000" fill="hold"/>
                                        <p:tgtEl>
                                          <p:spTgt spid="614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2" descr="Resultado de imagem para quadro negro"/>
          <p:cNvPicPr>
            <a:picLocks noChangeAspect="1" noChangeArrowheads="1"/>
          </p:cNvPicPr>
          <p:nvPr/>
        </p:nvPicPr>
        <p:blipFill rotWithShape="1">
          <a:blip r:embed="rId1">
            <a:extLst>
              <a:ext uri="{28A0092B-C50C-407E-A947-70E740481C1C}">
                <a14:useLocalDpi xmlns:a14="http://schemas.microsoft.com/office/drawing/2010/main" val="0"/>
              </a:ext>
            </a:extLst>
          </a:blip>
          <a:srcRect l="4400" t="11398" r="4709" b="10000"/>
          <a:stretch>
            <a:fillRect/>
          </a:stretch>
        </p:blipFill>
        <p:spPr bwMode="auto">
          <a:xfrm>
            <a:off x="2307093" y="755340"/>
            <a:ext cx="6804735" cy="441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2648666" y="2474456"/>
            <a:ext cx="4587897" cy="684762"/>
          </a:xfrm>
          <a:prstGeom prst="rect">
            <a:avLst/>
          </a:prstGeom>
          <a:noFill/>
          <a:ln>
            <a:noFill/>
          </a:ln>
          <a:effectLst/>
        </p:spPr>
        <p:txBody>
          <a:bodyPr wrap="square" lIns="68539" tIns="34270" rIns="68539" bIns="34270">
            <a:spAutoFit/>
          </a:bodyPr>
          <a:lstStyle>
            <a:lvl1pPr defTabSz="1075055">
              <a:defRPr sz="1600">
                <a:solidFill>
                  <a:schemeClr val="tx2"/>
                </a:solidFill>
                <a:latin typeface="Arial" panose="020B0604020202020204" pitchFamily="34" charset="0"/>
              </a:defRPr>
            </a:lvl1pPr>
            <a:lvl2pPr marL="742950" indent="-285750" defTabSz="1075055">
              <a:defRPr sz="1600">
                <a:solidFill>
                  <a:schemeClr val="tx2"/>
                </a:solidFill>
                <a:latin typeface="Arial" panose="020B0604020202020204" pitchFamily="34" charset="0"/>
              </a:defRPr>
            </a:lvl2pPr>
            <a:lvl3pPr marL="1143000" indent="-228600" defTabSz="1075055">
              <a:defRPr sz="1600">
                <a:solidFill>
                  <a:schemeClr val="tx2"/>
                </a:solidFill>
                <a:latin typeface="Arial" panose="020B0604020202020204" pitchFamily="34" charset="0"/>
              </a:defRPr>
            </a:lvl3pPr>
            <a:lvl4pPr marL="1600200" indent="-228600" defTabSz="1075055">
              <a:defRPr sz="1600">
                <a:solidFill>
                  <a:schemeClr val="tx2"/>
                </a:solidFill>
                <a:latin typeface="Arial" panose="020B0604020202020204" pitchFamily="34" charset="0"/>
              </a:defRPr>
            </a:lvl4pPr>
            <a:lvl5pPr marL="2057400" indent="-228600" defTabSz="1075055">
              <a:defRPr sz="1600">
                <a:solidFill>
                  <a:schemeClr val="tx2"/>
                </a:solidFill>
                <a:latin typeface="Arial" panose="020B0604020202020204" pitchFamily="34" charset="0"/>
              </a:defRPr>
            </a:lvl5pPr>
            <a:lvl6pPr marL="2514600" indent="-228600" defTabSz="1075055" eaLnBrk="0" fontAlgn="base" hangingPunct="0">
              <a:spcBef>
                <a:spcPct val="0"/>
              </a:spcBef>
              <a:spcAft>
                <a:spcPct val="0"/>
              </a:spcAft>
              <a:defRPr sz="1600">
                <a:solidFill>
                  <a:schemeClr val="tx2"/>
                </a:solidFill>
                <a:latin typeface="Arial" panose="020B0604020202020204" pitchFamily="34" charset="0"/>
              </a:defRPr>
            </a:lvl6pPr>
            <a:lvl7pPr marL="2971800" indent="-228600" defTabSz="1075055" eaLnBrk="0" fontAlgn="base" hangingPunct="0">
              <a:spcBef>
                <a:spcPct val="0"/>
              </a:spcBef>
              <a:spcAft>
                <a:spcPct val="0"/>
              </a:spcAft>
              <a:defRPr sz="1600">
                <a:solidFill>
                  <a:schemeClr val="tx2"/>
                </a:solidFill>
                <a:latin typeface="Arial" panose="020B0604020202020204" pitchFamily="34" charset="0"/>
              </a:defRPr>
            </a:lvl7pPr>
            <a:lvl8pPr marL="3429000" indent="-228600" defTabSz="1075055" eaLnBrk="0" fontAlgn="base" hangingPunct="0">
              <a:spcBef>
                <a:spcPct val="0"/>
              </a:spcBef>
              <a:spcAft>
                <a:spcPct val="0"/>
              </a:spcAft>
              <a:defRPr sz="1600">
                <a:solidFill>
                  <a:schemeClr val="tx2"/>
                </a:solidFill>
                <a:latin typeface="Arial" panose="020B0604020202020204" pitchFamily="34" charset="0"/>
              </a:defRPr>
            </a:lvl8pPr>
            <a:lvl9pPr marL="3886200" indent="-228600" defTabSz="1075055" eaLnBrk="0" fontAlgn="base" hangingPunct="0">
              <a:spcBef>
                <a:spcPct val="0"/>
              </a:spcBef>
              <a:spcAft>
                <a:spcPct val="0"/>
              </a:spcAft>
              <a:defRPr sz="1600">
                <a:solidFill>
                  <a:schemeClr val="tx2"/>
                </a:solidFill>
                <a:latin typeface="Arial" panose="020B0604020202020204" pitchFamily="34" charset="0"/>
              </a:defRPr>
            </a:lvl9pPr>
          </a:lstStyle>
          <a:p>
            <a:pPr algn="just">
              <a:defRPr/>
            </a:pPr>
            <a:r>
              <a:rPr lang="pt-BR" altLang="pt-BR" sz="2000" b="1" i="1" dirty="0">
                <a:solidFill>
                  <a:srgbClr val="FFFF00"/>
                </a:solidFill>
                <a:cs typeface="Arial" panose="020B0604020202020204" pitchFamily="34" charset="0"/>
              </a:rPr>
              <a:t>Abertura de equipamentos e tubulações.</a:t>
            </a:r>
            <a:endParaRPr lang="pt-BR" altLang="pt-BR" sz="2000" b="1" i="1" dirty="0">
              <a:solidFill>
                <a:srgbClr val="FFFF00"/>
              </a:solidFill>
              <a:cs typeface="Arial" panose="020B0604020202020204" pitchFamily="34" charset="0"/>
            </a:endParaRPr>
          </a:p>
        </p:txBody>
      </p:sp>
      <p:sp>
        <p:nvSpPr>
          <p:cNvPr id="9" name="Text Box 3"/>
          <p:cNvSpPr txBox="1">
            <a:spLocks noChangeArrowheads="1"/>
          </p:cNvSpPr>
          <p:nvPr/>
        </p:nvSpPr>
        <p:spPr bwMode="auto">
          <a:xfrm>
            <a:off x="4355976" y="1068063"/>
            <a:ext cx="4392488" cy="684762"/>
          </a:xfrm>
          <a:prstGeom prst="rect">
            <a:avLst/>
          </a:prstGeom>
          <a:noFill/>
          <a:ln>
            <a:noFill/>
          </a:ln>
          <a:effectLst/>
        </p:spPr>
        <p:txBody>
          <a:bodyPr wrap="square" lIns="68539" tIns="34270" rIns="68539" bIns="34270">
            <a:spAutoFit/>
          </a:bodyPr>
          <a:lstStyle>
            <a:lvl1pPr defTabSz="1075055">
              <a:defRPr sz="1600">
                <a:solidFill>
                  <a:schemeClr val="tx2"/>
                </a:solidFill>
                <a:latin typeface="Arial" panose="020B0604020202020204" pitchFamily="34" charset="0"/>
              </a:defRPr>
            </a:lvl1pPr>
            <a:lvl2pPr marL="742950" indent="-285750" defTabSz="1075055">
              <a:defRPr sz="1600">
                <a:solidFill>
                  <a:schemeClr val="tx2"/>
                </a:solidFill>
                <a:latin typeface="Arial" panose="020B0604020202020204" pitchFamily="34" charset="0"/>
              </a:defRPr>
            </a:lvl2pPr>
            <a:lvl3pPr marL="1143000" indent="-228600" defTabSz="1075055">
              <a:defRPr sz="1600">
                <a:solidFill>
                  <a:schemeClr val="tx2"/>
                </a:solidFill>
                <a:latin typeface="Arial" panose="020B0604020202020204" pitchFamily="34" charset="0"/>
              </a:defRPr>
            </a:lvl3pPr>
            <a:lvl4pPr marL="1600200" indent="-228600" defTabSz="1075055">
              <a:defRPr sz="1600">
                <a:solidFill>
                  <a:schemeClr val="tx2"/>
                </a:solidFill>
                <a:latin typeface="Arial" panose="020B0604020202020204" pitchFamily="34" charset="0"/>
              </a:defRPr>
            </a:lvl4pPr>
            <a:lvl5pPr marL="2057400" indent="-228600" defTabSz="1075055">
              <a:defRPr sz="1600">
                <a:solidFill>
                  <a:schemeClr val="tx2"/>
                </a:solidFill>
                <a:latin typeface="Arial" panose="020B0604020202020204" pitchFamily="34" charset="0"/>
              </a:defRPr>
            </a:lvl5pPr>
            <a:lvl6pPr marL="2514600" indent="-228600" defTabSz="1075055" eaLnBrk="0" fontAlgn="base" hangingPunct="0">
              <a:spcBef>
                <a:spcPct val="0"/>
              </a:spcBef>
              <a:spcAft>
                <a:spcPct val="0"/>
              </a:spcAft>
              <a:defRPr sz="1600">
                <a:solidFill>
                  <a:schemeClr val="tx2"/>
                </a:solidFill>
                <a:latin typeface="Arial" panose="020B0604020202020204" pitchFamily="34" charset="0"/>
              </a:defRPr>
            </a:lvl6pPr>
            <a:lvl7pPr marL="2971800" indent="-228600" defTabSz="1075055" eaLnBrk="0" fontAlgn="base" hangingPunct="0">
              <a:spcBef>
                <a:spcPct val="0"/>
              </a:spcBef>
              <a:spcAft>
                <a:spcPct val="0"/>
              </a:spcAft>
              <a:defRPr sz="1600">
                <a:solidFill>
                  <a:schemeClr val="tx2"/>
                </a:solidFill>
                <a:latin typeface="Arial" panose="020B0604020202020204" pitchFamily="34" charset="0"/>
              </a:defRPr>
            </a:lvl7pPr>
            <a:lvl8pPr marL="3429000" indent="-228600" defTabSz="1075055" eaLnBrk="0" fontAlgn="base" hangingPunct="0">
              <a:spcBef>
                <a:spcPct val="0"/>
              </a:spcBef>
              <a:spcAft>
                <a:spcPct val="0"/>
              </a:spcAft>
              <a:defRPr sz="1600">
                <a:solidFill>
                  <a:schemeClr val="tx2"/>
                </a:solidFill>
                <a:latin typeface="Arial" panose="020B0604020202020204" pitchFamily="34" charset="0"/>
              </a:defRPr>
            </a:lvl8pPr>
            <a:lvl9pPr marL="3886200" indent="-228600" defTabSz="1075055" eaLnBrk="0" fontAlgn="base" hangingPunct="0">
              <a:spcBef>
                <a:spcPct val="0"/>
              </a:spcBef>
              <a:spcAft>
                <a:spcPct val="0"/>
              </a:spcAft>
              <a:defRPr sz="1600">
                <a:solidFill>
                  <a:schemeClr val="tx2"/>
                </a:solidFill>
                <a:latin typeface="Arial" panose="020B0604020202020204" pitchFamily="34" charset="0"/>
              </a:defRPr>
            </a:lvl9pPr>
          </a:lstStyle>
          <a:p>
            <a:pPr algn="just">
              <a:defRPr/>
            </a:pPr>
            <a:r>
              <a:rPr lang="pt-BR" altLang="pt-BR" sz="2000" b="1" i="1" dirty="0">
                <a:solidFill>
                  <a:srgbClr val="FFFF00"/>
                </a:solidFill>
                <a:cs typeface="Arial" panose="020B0604020202020204" pitchFamily="34" charset="0"/>
              </a:rPr>
              <a:t>Levantamento Radio métrico em linhas.</a:t>
            </a:r>
            <a:endParaRPr lang="pt-BR" altLang="pt-BR" sz="2000" b="1" i="1" dirty="0">
              <a:solidFill>
                <a:srgbClr val="FFFF00"/>
              </a:solidFill>
              <a:cs typeface="Arial" panose="020B0604020202020204" pitchFamily="34" charset="0"/>
            </a:endParaRPr>
          </a:p>
        </p:txBody>
      </p:sp>
      <p:sp>
        <p:nvSpPr>
          <p:cNvPr id="10" name="Text Box 3"/>
          <p:cNvSpPr txBox="1">
            <a:spLocks noChangeArrowheads="1"/>
          </p:cNvSpPr>
          <p:nvPr/>
        </p:nvSpPr>
        <p:spPr bwMode="auto">
          <a:xfrm>
            <a:off x="4355976" y="3835284"/>
            <a:ext cx="4392488" cy="684762"/>
          </a:xfrm>
          <a:prstGeom prst="rect">
            <a:avLst/>
          </a:prstGeom>
          <a:noFill/>
          <a:ln>
            <a:noFill/>
          </a:ln>
          <a:effectLst/>
        </p:spPr>
        <p:txBody>
          <a:bodyPr wrap="square" lIns="68539" tIns="34270" rIns="68539" bIns="34270">
            <a:spAutoFit/>
          </a:bodyPr>
          <a:lstStyle>
            <a:lvl1pPr defTabSz="1075055">
              <a:defRPr sz="1600">
                <a:solidFill>
                  <a:schemeClr val="tx2"/>
                </a:solidFill>
                <a:latin typeface="Arial" panose="020B0604020202020204" pitchFamily="34" charset="0"/>
              </a:defRPr>
            </a:lvl1pPr>
            <a:lvl2pPr marL="742950" indent="-285750" defTabSz="1075055">
              <a:defRPr sz="1600">
                <a:solidFill>
                  <a:schemeClr val="tx2"/>
                </a:solidFill>
                <a:latin typeface="Arial" panose="020B0604020202020204" pitchFamily="34" charset="0"/>
              </a:defRPr>
            </a:lvl2pPr>
            <a:lvl3pPr marL="1143000" indent="-228600" defTabSz="1075055">
              <a:defRPr sz="1600">
                <a:solidFill>
                  <a:schemeClr val="tx2"/>
                </a:solidFill>
                <a:latin typeface="Arial" panose="020B0604020202020204" pitchFamily="34" charset="0"/>
              </a:defRPr>
            </a:lvl3pPr>
            <a:lvl4pPr marL="1600200" indent="-228600" defTabSz="1075055">
              <a:defRPr sz="1600">
                <a:solidFill>
                  <a:schemeClr val="tx2"/>
                </a:solidFill>
                <a:latin typeface="Arial" panose="020B0604020202020204" pitchFamily="34" charset="0"/>
              </a:defRPr>
            </a:lvl4pPr>
            <a:lvl5pPr marL="2057400" indent="-228600" defTabSz="1075055">
              <a:defRPr sz="1600">
                <a:solidFill>
                  <a:schemeClr val="tx2"/>
                </a:solidFill>
                <a:latin typeface="Arial" panose="020B0604020202020204" pitchFamily="34" charset="0"/>
              </a:defRPr>
            </a:lvl5pPr>
            <a:lvl6pPr marL="2514600" indent="-228600" defTabSz="1075055" eaLnBrk="0" fontAlgn="base" hangingPunct="0">
              <a:spcBef>
                <a:spcPct val="0"/>
              </a:spcBef>
              <a:spcAft>
                <a:spcPct val="0"/>
              </a:spcAft>
              <a:defRPr sz="1600">
                <a:solidFill>
                  <a:schemeClr val="tx2"/>
                </a:solidFill>
                <a:latin typeface="Arial" panose="020B0604020202020204" pitchFamily="34" charset="0"/>
              </a:defRPr>
            </a:lvl6pPr>
            <a:lvl7pPr marL="2971800" indent="-228600" defTabSz="1075055" eaLnBrk="0" fontAlgn="base" hangingPunct="0">
              <a:spcBef>
                <a:spcPct val="0"/>
              </a:spcBef>
              <a:spcAft>
                <a:spcPct val="0"/>
              </a:spcAft>
              <a:defRPr sz="1600">
                <a:solidFill>
                  <a:schemeClr val="tx2"/>
                </a:solidFill>
                <a:latin typeface="Arial" panose="020B0604020202020204" pitchFamily="34" charset="0"/>
              </a:defRPr>
            </a:lvl7pPr>
            <a:lvl8pPr marL="3429000" indent="-228600" defTabSz="1075055" eaLnBrk="0" fontAlgn="base" hangingPunct="0">
              <a:spcBef>
                <a:spcPct val="0"/>
              </a:spcBef>
              <a:spcAft>
                <a:spcPct val="0"/>
              </a:spcAft>
              <a:defRPr sz="1600">
                <a:solidFill>
                  <a:schemeClr val="tx2"/>
                </a:solidFill>
                <a:latin typeface="Arial" panose="020B0604020202020204" pitchFamily="34" charset="0"/>
              </a:defRPr>
            </a:lvl8pPr>
            <a:lvl9pPr marL="3886200" indent="-228600" defTabSz="1075055" eaLnBrk="0" fontAlgn="base" hangingPunct="0">
              <a:spcBef>
                <a:spcPct val="0"/>
              </a:spcBef>
              <a:spcAft>
                <a:spcPct val="0"/>
              </a:spcAft>
              <a:defRPr sz="1600">
                <a:solidFill>
                  <a:schemeClr val="tx2"/>
                </a:solidFill>
                <a:latin typeface="Arial" panose="020B0604020202020204" pitchFamily="34" charset="0"/>
              </a:defRPr>
            </a:lvl9pPr>
          </a:lstStyle>
          <a:p>
            <a:pPr algn="just">
              <a:defRPr/>
            </a:pPr>
            <a:r>
              <a:rPr lang="pt-BR" altLang="pt-BR" sz="2000" b="1" i="1" dirty="0">
                <a:solidFill>
                  <a:srgbClr val="FFFF00"/>
                </a:solidFill>
                <a:cs typeface="Arial" panose="020B0604020202020204" pitchFamily="34" charset="0"/>
              </a:rPr>
              <a:t>Acondicionamento de resíduos (borra oleosa, areia e cascalhos).</a:t>
            </a:r>
            <a:endParaRPr lang="pt-BR" altLang="pt-BR" sz="2000" b="1" i="1" dirty="0">
              <a:solidFill>
                <a:srgbClr val="FFFF00"/>
              </a:solidFill>
              <a:cs typeface="Arial" panose="020B0604020202020204" pitchFamily="34" charset="0"/>
            </a:endParaRPr>
          </a:p>
        </p:txBody>
      </p:sp>
      <p:pic>
        <p:nvPicPr>
          <p:cNvPr id="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1936743"/>
            <a:ext cx="1398937" cy="155290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 name="Imagem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7918" y="3180683"/>
            <a:ext cx="1384527" cy="126775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Imagem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453" y="1118151"/>
            <a:ext cx="1384527" cy="132894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9" name="CaixaDeTexto 18"/>
          <p:cNvSpPr txBox="1"/>
          <p:nvPr/>
        </p:nvSpPr>
        <p:spPr>
          <a:xfrm>
            <a:off x="0" y="88759"/>
            <a:ext cx="9111828"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rPr>
              <a:t>ATIVIDADES CORRELACIONADAS COM NORMA</a:t>
            </a:r>
            <a:endParaRPr lang="pt-BR" sz="2400" b="1" i="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pic>
        <p:nvPicPr>
          <p:cNvPr id="21" name="Imagem 20"/>
          <p:cNvPicPr>
            <a:picLocks noChangeAspect="1"/>
          </p:cNvPicPr>
          <p:nvPr/>
        </p:nvPicPr>
        <p:blipFill rotWithShape="1">
          <a:blip r:embed="rId5" cstate="print">
            <a:extLst>
              <a:ext uri="{28A0092B-C50C-407E-A947-70E740481C1C}">
                <a14:useLocalDpi xmlns:a14="http://schemas.microsoft.com/office/drawing/2010/main" val="0"/>
              </a:ext>
            </a:extLst>
          </a:blip>
          <a:srcRect b="46658"/>
          <a:stretch>
            <a:fillRect/>
          </a:stretch>
        </p:blipFill>
        <p:spPr>
          <a:xfrm>
            <a:off x="-180528" y="3489652"/>
            <a:ext cx="4020886" cy="3362426"/>
          </a:xfrm>
          <a:prstGeom prst="rect">
            <a:avLst/>
          </a:prstGeom>
          <a:ln>
            <a:noFill/>
          </a:ln>
          <a:effectLst>
            <a:outerShdw blurRad="190500" algn="tl" rotWithShape="0">
              <a:srgbClr val="000000">
                <a:alpha val="70000"/>
              </a:srgbClr>
            </a:outerShdw>
          </a:effectLst>
        </p:spPr>
      </p:pic>
      <p:pic>
        <p:nvPicPr>
          <p:cNvPr id="11" name="Imagem 10" descr="LOGO PROJETO_COREL.jpg"/>
          <p:cNvPicPr>
            <a:picLocks noChangeAspect="1"/>
          </p:cNvPicPr>
          <p:nvPr/>
        </p:nvPicPr>
        <p:blipFill>
          <a:blip r:embed="rId6">
            <a:clrChange>
              <a:clrFrom>
                <a:srgbClr val="FEFEFE"/>
              </a:clrFrom>
              <a:clrTo>
                <a:srgbClr val="FEFEFE">
                  <a:alpha val="0"/>
                </a:srgbClr>
              </a:clrTo>
            </a:clrChange>
          </a:blip>
          <a:srcRect b="22196"/>
          <a:stretch>
            <a:fillRect/>
          </a:stretch>
        </p:blipFill>
        <p:spPr>
          <a:xfrm>
            <a:off x="7236296" y="5436039"/>
            <a:ext cx="1019315" cy="445686"/>
          </a:xfrm>
          <a:prstGeom prst="rect">
            <a:avLst/>
          </a:prstGeom>
          <a:ln>
            <a:noFill/>
          </a:ln>
          <a:effectLst>
            <a:outerShdw blurRad="190500" algn="tl" rotWithShape="0">
              <a:srgbClr val="000000">
                <a:alpha val="70000"/>
              </a:srgbClr>
            </a:outerShdw>
          </a:effectLst>
        </p:spPr>
      </p:pic>
      <p:pic>
        <p:nvPicPr>
          <p:cNvPr id="13" name="Imagem 12" descr="LOGO PROJETO_COREL.jpg"/>
          <p:cNvPicPr>
            <a:picLocks noChangeAspect="1"/>
          </p:cNvPicPr>
          <p:nvPr/>
        </p:nvPicPr>
        <p:blipFill>
          <a:blip r:embed="rId6"/>
          <a:srcRect b="22196"/>
          <a:stretch>
            <a:fillRect/>
          </a:stretch>
        </p:blipFill>
        <p:spPr>
          <a:xfrm>
            <a:off x="1150501" y="3704338"/>
            <a:ext cx="434286" cy="242698"/>
          </a:xfrm>
          <a:prstGeom prst="rect">
            <a:avLst/>
          </a:prstGeom>
          <a:effectLst>
            <a:outerShdw blurRad="50800" dist="50800" dir="5400000" algn="ctr" rotWithShape="0">
              <a:schemeClr val="bg2"/>
            </a:outerShdw>
          </a:effectLst>
        </p:spPr>
      </p:pic>
      <p:pic>
        <p:nvPicPr>
          <p:cNvPr id="14" name="Imagem 13" descr="LOGO PROJETO_COREL.jpg"/>
          <p:cNvPicPr>
            <a:picLocks noChangeAspect="1"/>
          </p:cNvPicPr>
          <p:nvPr/>
        </p:nvPicPr>
        <p:blipFill>
          <a:blip r:embed="rId6"/>
          <a:srcRect b="22196"/>
          <a:stretch>
            <a:fillRect/>
          </a:stretch>
        </p:blipFill>
        <p:spPr>
          <a:xfrm>
            <a:off x="1580787" y="6093296"/>
            <a:ext cx="403961" cy="176628"/>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m 1"/>
          <p:cNvPicPr>
            <a:picLocks noChangeAspect="1"/>
          </p:cNvPicPr>
          <p:nvPr/>
        </p:nvPicPr>
        <p:blipFill>
          <a:blip r:embed="rId1">
            <a:clrChange>
              <a:clrFrom>
                <a:srgbClr val="FFFFFF"/>
              </a:clrFrom>
              <a:clrTo>
                <a:srgbClr val="FFFFFF">
                  <a:alpha val="0"/>
                </a:srgbClr>
              </a:clrTo>
            </a:clrChange>
          </a:blip>
          <a:stretch>
            <a:fillRect/>
          </a:stretch>
        </p:blipFill>
        <p:spPr>
          <a:xfrm>
            <a:off x="8432" y="782065"/>
            <a:ext cx="2331145" cy="387107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7" name="Text Box 18"/>
          <p:cNvSpPr txBox="1">
            <a:spLocks noChangeArrowheads="1"/>
          </p:cNvSpPr>
          <p:nvPr/>
        </p:nvSpPr>
        <p:spPr bwMode="auto">
          <a:xfrm>
            <a:off x="8432" y="5729121"/>
            <a:ext cx="9135568" cy="416351"/>
          </a:xfrm>
          <a:prstGeom prst="rect">
            <a:avLst/>
          </a:prstGeom>
          <a:solidFill>
            <a:srgbClr val="DDDDDD"/>
          </a:solidFill>
          <a:ln w="19050">
            <a:solidFill>
              <a:srgbClr val="FF0000"/>
            </a:solidFill>
            <a:miter lim="800000"/>
          </a:ln>
        </p:spPr>
        <p:txBody>
          <a:bodyPr wrap="square" lIns="107524" tIns="53762" rIns="107524" bIns="53762">
            <a:spAutoFit/>
          </a:bodyPr>
          <a:lstStyle>
            <a:lvl1pPr>
              <a:defRPr sz="1600">
                <a:solidFill>
                  <a:schemeClr val="tx2"/>
                </a:solidFill>
                <a:latin typeface="Arial" panose="020B0604020202020204" pitchFamily="34" charset="0"/>
              </a:defRPr>
            </a:lvl1pPr>
            <a:lvl2pPr marL="742950" indent="-285750">
              <a:defRPr sz="1600">
                <a:solidFill>
                  <a:schemeClr val="tx2"/>
                </a:solidFill>
                <a:latin typeface="Arial" panose="020B0604020202020204" pitchFamily="34" charset="0"/>
              </a:defRPr>
            </a:lvl2pPr>
            <a:lvl3pPr marL="1143000" indent="-228600">
              <a:defRPr sz="1600">
                <a:solidFill>
                  <a:schemeClr val="tx2"/>
                </a:solidFill>
                <a:latin typeface="Arial" panose="020B0604020202020204" pitchFamily="34" charset="0"/>
              </a:defRPr>
            </a:lvl3pPr>
            <a:lvl4pPr marL="1600200" indent="-228600">
              <a:defRPr sz="1600">
                <a:solidFill>
                  <a:schemeClr val="tx2"/>
                </a:solidFill>
                <a:latin typeface="Arial" panose="020B0604020202020204" pitchFamily="34" charset="0"/>
              </a:defRPr>
            </a:lvl4pPr>
            <a:lvl5pPr marL="2057400" indent="-228600">
              <a:defRPr sz="1600">
                <a:solidFill>
                  <a:schemeClr val="tx2"/>
                </a:solidFill>
                <a:latin typeface="Arial" panose="020B0604020202020204" pitchFamily="34" charset="0"/>
              </a:defRPr>
            </a:lvl5pPr>
            <a:lvl6pPr marL="2514600" indent="-228600" eaLnBrk="0" fontAlgn="base" hangingPunct="0">
              <a:spcBef>
                <a:spcPct val="0"/>
              </a:spcBef>
              <a:spcAft>
                <a:spcPct val="0"/>
              </a:spcAft>
              <a:defRPr sz="1600">
                <a:solidFill>
                  <a:schemeClr val="tx2"/>
                </a:solidFill>
                <a:latin typeface="Arial" panose="020B0604020202020204" pitchFamily="34" charset="0"/>
              </a:defRPr>
            </a:lvl6pPr>
            <a:lvl7pPr marL="2971800" indent="-228600" eaLnBrk="0" fontAlgn="base" hangingPunct="0">
              <a:spcBef>
                <a:spcPct val="0"/>
              </a:spcBef>
              <a:spcAft>
                <a:spcPct val="0"/>
              </a:spcAft>
              <a:defRPr sz="1600">
                <a:solidFill>
                  <a:schemeClr val="tx2"/>
                </a:solidFill>
                <a:latin typeface="Arial" panose="020B0604020202020204" pitchFamily="34" charset="0"/>
              </a:defRPr>
            </a:lvl7pPr>
            <a:lvl8pPr marL="3429000" indent="-228600" eaLnBrk="0" fontAlgn="base" hangingPunct="0">
              <a:spcBef>
                <a:spcPct val="0"/>
              </a:spcBef>
              <a:spcAft>
                <a:spcPct val="0"/>
              </a:spcAft>
              <a:defRPr sz="1600">
                <a:solidFill>
                  <a:schemeClr val="tx2"/>
                </a:solidFill>
                <a:latin typeface="Arial" panose="020B0604020202020204" pitchFamily="34" charset="0"/>
              </a:defRPr>
            </a:lvl8pPr>
            <a:lvl9pPr marL="3886200" indent="-228600" eaLnBrk="0" fontAlgn="base" hangingPunct="0">
              <a:spcBef>
                <a:spcPct val="0"/>
              </a:spcBef>
              <a:spcAft>
                <a:spcPct val="0"/>
              </a:spcAft>
              <a:defRPr sz="1600">
                <a:solidFill>
                  <a:schemeClr val="tx2"/>
                </a:solidFill>
                <a:latin typeface="Arial" panose="020B0604020202020204" pitchFamily="34" charset="0"/>
              </a:defRPr>
            </a:lvl9pPr>
          </a:lstStyle>
          <a:p>
            <a:pPr algn="ctr" eaLnBrk="1" hangingPunct="1">
              <a:spcBef>
                <a:spcPct val="50000"/>
              </a:spcBef>
            </a:pPr>
            <a:r>
              <a:rPr lang="pt-BR" altLang="pt-BR" sz="2000" b="1" i="1" dirty="0">
                <a:solidFill>
                  <a:schemeClr val="tx1"/>
                </a:solidFill>
                <a:cs typeface="Arial" panose="020B0604020202020204" pitchFamily="34" charset="0"/>
              </a:rPr>
              <a:t>SEMPRE RESPEITE A ÁREA ISOLADA E SINALIZADA.</a:t>
            </a:r>
            <a:endParaRPr lang="pt-BR" altLang="pt-BR" sz="2000" b="1" i="1" dirty="0">
              <a:solidFill>
                <a:srgbClr val="0070C0"/>
              </a:solidFill>
              <a:cs typeface="Arial" panose="020B0604020202020204" pitchFamily="34" charset="0"/>
            </a:endParaRPr>
          </a:p>
        </p:txBody>
      </p:sp>
      <p:sp>
        <p:nvSpPr>
          <p:cNvPr id="10" name="CaixaDeTexto 9"/>
          <p:cNvSpPr txBox="1"/>
          <p:nvPr/>
        </p:nvSpPr>
        <p:spPr>
          <a:xfrm>
            <a:off x="0" y="208760"/>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SINALIZAÇÃO DA PRESENÇA DE RISCOS RADIÓLOGICOS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Seta para a esquerda 2"/>
          <p:cNvSpPr/>
          <p:nvPr/>
        </p:nvSpPr>
        <p:spPr>
          <a:xfrm>
            <a:off x="2411760" y="782065"/>
            <a:ext cx="6624736" cy="2200989"/>
          </a:xfrm>
          <a:prstGeom prst="leftArrow">
            <a:avLst/>
          </a:prstGeom>
          <a:solidFill>
            <a:srgbClr val="FFC000"/>
          </a:solidFill>
          <a:ln w="38100">
            <a:solidFill>
              <a:srgbClr val="C0C0C0"/>
            </a:solidFill>
          </a:ln>
          <a:effectLst>
            <a:outerShdw blurRad="63500" sx="102000" sy="102000" algn="ctr" rotWithShape="0">
              <a:prstClr val="black">
                <a:alpha val="40000"/>
              </a:prstClr>
            </a:outerShdw>
          </a:effectLst>
        </p:spPr>
        <p:txBody>
          <a:bodyPr wrap="square">
            <a:spAutoFit/>
          </a:bodyPr>
          <a:lstStyle/>
          <a:p>
            <a:pPr algn="just">
              <a:defRPr/>
            </a:pPr>
            <a:r>
              <a:rPr lang="pt-BR" altLang="pt-BR" sz="2200" b="1" i="1" dirty="0">
                <a:latin typeface="Arial" panose="020B0604020202020204" pitchFamily="34" charset="0"/>
                <a:cs typeface="Arial" panose="020B0604020202020204" pitchFamily="34" charset="0"/>
              </a:rPr>
              <a:t>Não é permitida a entrada e/ou permanência de pessoal não autorizado no interior da área isolada.</a:t>
            </a:r>
            <a:endParaRPr lang="pt-BR" altLang="pt-BR" sz="2200" b="1" i="1" dirty="0">
              <a:latin typeface="Arial" panose="020B0604020202020204" pitchFamily="34" charset="0"/>
              <a:cs typeface="Arial" panose="020B0604020202020204" pitchFamily="34" charset="0"/>
            </a:endParaRPr>
          </a:p>
        </p:txBody>
      </p:sp>
      <p:sp>
        <p:nvSpPr>
          <p:cNvPr id="4" name="Seta para a esquerda 3"/>
          <p:cNvSpPr/>
          <p:nvPr/>
        </p:nvSpPr>
        <p:spPr>
          <a:xfrm>
            <a:off x="2411760" y="3094694"/>
            <a:ext cx="6624736" cy="2200989"/>
          </a:xfrm>
          <a:prstGeom prst="leftArrow">
            <a:avLst/>
          </a:prstGeom>
          <a:solidFill>
            <a:srgbClr val="FFC000"/>
          </a:solidFill>
          <a:ln w="38100">
            <a:solidFill>
              <a:srgbClr val="C0C0C0"/>
            </a:solidFill>
          </a:ln>
          <a:effectLst>
            <a:outerShdw blurRad="63500" sx="102000" sy="102000" algn="ctr" rotWithShape="0">
              <a:prstClr val="black">
                <a:alpha val="40000"/>
              </a:prstClr>
            </a:outerShdw>
          </a:effectLst>
        </p:spPr>
        <p:txBody>
          <a:bodyPr wrap="square">
            <a:spAutoFit/>
          </a:bodyPr>
          <a:lstStyle/>
          <a:p>
            <a:pPr algn="just">
              <a:defRPr/>
            </a:pPr>
            <a:r>
              <a:rPr lang="pt-BR" altLang="pt-BR" sz="2200" b="1" i="1" dirty="0">
                <a:latin typeface="Arial" panose="020B0604020202020204" pitchFamily="34" charset="0"/>
                <a:cs typeface="Arial" panose="020B0604020202020204" pitchFamily="34" charset="0"/>
              </a:rPr>
              <a:t>A força de trabalho deve sempre respeitar o isolamento e a sinalização das áreas supervisionadas e/ou controladas.</a:t>
            </a:r>
            <a:endParaRPr lang="pt-BR" altLang="pt-BR" sz="2200" b="1" i="1" dirty="0">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FFFFF"/>
              </a:clrFrom>
              <a:clrTo>
                <a:srgbClr val="FFFFFF">
                  <a:alpha val="0"/>
                </a:srgbClr>
              </a:clrTo>
            </a:clrChange>
          </a:blip>
          <a:srcRect b="22196"/>
          <a:stretch>
            <a:fillRect/>
          </a:stretch>
        </p:blipFill>
        <p:spPr>
          <a:xfrm>
            <a:off x="5580112" y="2816031"/>
            <a:ext cx="1019315" cy="445686"/>
          </a:xfrm>
          <a:prstGeom prst="rect">
            <a:avLst/>
          </a:prstGeom>
          <a:ln>
            <a:noFill/>
          </a:ln>
          <a:effectLst>
            <a:outerShdw blurRad="190500" algn="tl" rotWithShape="0">
              <a:srgbClr val="000000">
                <a:alpha val="70000"/>
              </a:srgbClr>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24237" y="5657671"/>
            <a:ext cx="9105908" cy="1200329"/>
          </a:xfrm>
          <a:prstGeom prst="rect">
            <a:avLst/>
          </a:prstGeom>
        </p:spPr>
        <p:txBody>
          <a:bodyPr wrap="square">
            <a:spAutoFit/>
          </a:bodyPr>
          <a:lstStyle/>
          <a:p>
            <a:pPr algn="ctr" defTabSz="1219200"/>
            <a:r>
              <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6 – PRODUTOS QUÍMICOS PERIGOSOS E EXPLOSIVOS ARMAZENADOS E MANUSEADOS A BORDO</a:t>
            </a:r>
            <a:endParaRPr lang="pt-BR" altLang="pt-BR" sz="24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7172" name="Picture 4" descr="Manuseio e Armazenagem de Produtos Químicos Perigosos – SETCESP"/>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08" y="0"/>
            <a:ext cx="9105908" cy="567865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9457342" y="221901"/>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agem 13"/>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0" y="771550"/>
            <a:ext cx="9144000" cy="60864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CaixaDeTexto 12"/>
          <p:cNvSpPr txBox="1"/>
          <p:nvPr/>
        </p:nvSpPr>
        <p:spPr>
          <a:xfrm>
            <a:off x="0" y="213082"/>
            <a:ext cx="9144000" cy="46166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PRODUTOS QUÍMICOS PERIGOSOS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Retângulo 1"/>
          <p:cNvSpPr/>
          <p:nvPr/>
        </p:nvSpPr>
        <p:spPr>
          <a:xfrm rot="21427497">
            <a:off x="1198023" y="1241830"/>
            <a:ext cx="2999121" cy="5145255"/>
          </a:xfrm>
          <a:prstGeom prst="rect">
            <a:avLst/>
          </a:prstGeom>
        </p:spPr>
        <p:txBody>
          <a:bodyPr wrap="square">
            <a:spAutoFit/>
          </a:bodyPr>
          <a:lstStyle/>
          <a:p>
            <a:pPr algn="just">
              <a:lnSpc>
                <a:spcPct val="150000"/>
              </a:lnSpc>
            </a:pPr>
            <a:r>
              <a:rPr lang="pt-BR" sz="1700" i="1" dirty="0">
                <a:latin typeface="Arial" panose="020B0604020202020204" pitchFamily="34" charset="0"/>
                <a:cs typeface="Arial" panose="020B0604020202020204" pitchFamily="34" charset="0"/>
              </a:rPr>
              <a:t>São substâncias com características químicas que representam uma condição de risco ao homem, ao meio ambiente ou ao patrimônio, quando não manipuladas adequadamente.</a:t>
            </a:r>
            <a:endParaRPr lang="pt-BR" sz="1700" i="1" dirty="0">
              <a:latin typeface="Arial" panose="020B0604020202020204" pitchFamily="34" charset="0"/>
              <a:cs typeface="Arial" panose="020B0604020202020204" pitchFamily="34" charset="0"/>
            </a:endParaRPr>
          </a:p>
          <a:p>
            <a:pPr algn="just">
              <a:lnSpc>
                <a:spcPct val="150000"/>
              </a:lnSpc>
            </a:pPr>
            <a:r>
              <a:rPr lang="pt-BR" sz="1700" b="1" i="1" dirty="0">
                <a:latin typeface="Arial" panose="020B0604020202020204" pitchFamily="34" charset="0"/>
                <a:cs typeface="Arial" panose="020B0604020202020204" pitchFamily="34" charset="0"/>
              </a:rPr>
              <a:t>Como exemplo: </a:t>
            </a:r>
            <a:r>
              <a:rPr lang="pt-BR" sz="1700" i="1" dirty="0">
                <a:latin typeface="Arial" panose="020B0604020202020204" pitchFamily="34" charset="0"/>
                <a:cs typeface="Arial" panose="020B0604020202020204" pitchFamily="34" charset="0"/>
              </a:rPr>
              <a:t>combustíveis (gasolina, álcool, Diesel, gás liquefeito de petróleo – GLP), ácidos, explosivos, infectantes, alcalinos (soda cáustica).</a:t>
            </a:r>
            <a:endParaRPr lang="pt-BR" sz="1700" i="1" dirty="0">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2">
            <a:clrChange>
              <a:clrFrom>
                <a:srgbClr val="FFFFFF"/>
              </a:clrFrom>
              <a:clrTo>
                <a:srgbClr val="FFFFFF">
                  <a:alpha val="0"/>
                </a:srgbClr>
              </a:clrTo>
            </a:clrChange>
          </a:blip>
          <a:stretch>
            <a:fillRect/>
          </a:stretch>
        </p:blipFill>
        <p:spPr>
          <a:xfrm>
            <a:off x="5076056" y="1412776"/>
            <a:ext cx="3838736" cy="3838736"/>
          </a:xfrm>
          <a:prstGeom prst="diamond">
            <a:avLst/>
          </a:prstGeom>
        </p:spPr>
      </p:pic>
      <p:pic>
        <p:nvPicPr>
          <p:cNvPr id="6" name="Imagem 5"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7812360" y="325864"/>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1">
            <a:clrChange>
              <a:clrFrom>
                <a:srgbClr val="FFFFFF"/>
              </a:clrFrom>
              <a:clrTo>
                <a:srgbClr val="FFFFFF">
                  <a:alpha val="0"/>
                </a:srgbClr>
              </a:clrTo>
            </a:clrChange>
          </a:blip>
          <a:stretch>
            <a:fillRect/>
          </a:stretch>
        </p:blipFill>
        <p:spPr>
          <a:xfrm>
            <a:off x="5868059" y="2708806"/>
            <a:ext cx="1260000" cy="1260000"/>
          </a:xfrm>
          <a:prstGeom prst="diamond">
            <a:avLst/>
          </a:prstGeom>
        </p:spPr>
      </p:pic>
      <p:pic>
        <p:nvPicPr>
          <p:cNvPr id="3" name="Imagem 2"/>
          <p:cNvPicPr>
            <a:picLocks noChangeAspect="1"/>
          </p:cNvPicPr>
          <p:nvPr/>
        </p:nvPicPr>
        <p:blipFill>
          <a:blip r:embed="rId2">
            <a:clrChange>
              <a:clrFrom>
                <a:srgbClr val="FFFFFF"/>
              </a:clrFrom>
              <a:clrTo>
                <a:srgbClr val="FFFFFF">
                  <a:alpha val="0"/>
                </a:srgbClr>
              </a:clrTo>
            </a:clrChange>
          </a:blip>
          <a:stretch>
            <a:fillRect/>
          </a:stretch>
        </p:blipFill>
        <p:spPr>
          <a:xfrm>
            <a:off x="5868318" y="4076625"/>
            <a:ext cx="1260000" cy="1260000"/>
          </a:xfrm>
          <a:prstGeom prst="diamond">
            <a:avLst/>
          </a:prstGeom>
        </p:spPr>
      </p:pic>
      <p:pic>
        <p:nvPicPr>
          <p:cNvPr id="4" name="Imagem 3"/>
          <p:cNvPicPr>
            <a:picLocks noChangeAspect="1"/>
          </p:cNvPicPr>
          <p:nvPr/>
        </p:nvPicPr>
        <p:blipFill>
          <a:blip r:embed="rId3">
            <a:clrChange>
              <a:clrFrom>
                <a:srgbClr val="FFFFFF"/>
              </a:clrFrom>
              <a:clrTo>
                <a:srgbClr val="FFFFFF">
                  <a:alpha val="0"/>
                </a:srgbClr>
              </a:clrTo>
            </a:clrChange>
          </a:blip>
          <a:stretch>
            <a:fillRect/>
          </a:stretch>
        </p:blipFill>
        <p:spPr>
          <a:xfrm>
            <a:off x="5652264" y="5520261"/>
            <a:ext cx="1260000" cy="1260000"/>
          </a:xfrm>
          <a:prstGeom prst="diamond">
            <a:avLst/>
          </a:prstGeom>
        </p:spPr>
      </p:pic>
      <p:sp>
        <p:nvSpPr>
          <p:cNvPr id="5" name="Retângulo 4"/>
          <p:cNvSpPr/>
          <p:nvPr/>
        </p:nvSpPr>
        <p:spPr>
          <a:xfrm>
            <a:off x="-1" y="775004"/>
            <a:ext cx="9144001" cy="1338828"/>
          </a:xfrm>
          <a:prstGeom prst="rect">
            <a:avLst/>
          </a:prstGeom>
          <a:solidFill>
            <a:srgbClr val="FDC72F"/>
          </a:solidFill>
        </p:spPr>
        <p:txBody>
          <a:bodyPr wrap="square">
            <a:spAutoFit/>
          </a:bodyPr>
          <a:lstStyle/>
          <a:p>
            <a:pPr algn="ctr">
              <a:lnSpc>
                <a:spcPct val="150000"/>
              </a:lnSpc>
            </a:pPr>
            <a:r>
              <a:rPr lang="pt-BR" b="1" i="1" dirty="0">
                <a:latin typeface="Arial" panose="020B0604020202020204" pitchFamily="34" charset="0"/>
                <a:cs typeface="Arial" panose="020B0604020202020204" pitchFamily="34" charset="0"/>
              </a:rPr>
              <a:t>Os produtos químicos são rotulados com a seguinte classificação, conforme o GHS (Sistema Globalmente Harmonizado para Classificação e Rotulagem de Produtos Químicos):</a:t>
            </a:r>
            <a:endParaRPr lang="pt-BR" b="1" i="1" dirty="0">
              <a:latin typeface="Arial" panose="020B0604020202020204" pitchFamily="34" charset="0"/>
              <a:cs typeface="Arial" panose="020B0604020202020204" pitchFamily="34" charset="0"/>
            </a:endParaRPr>
          </a:p>
        </p:txBody>
      </p:sp>
      <p:sp>
        <p:nvSpPr>
          <p:cNvPr id="6" name="Retângulo 5"/>
          <p:cNvSpPr/>
          <p:nvPr/>
        </p:nvSpPr>
        <p:spPr>
          <a:xfrm>
            <a:off x="1448749" y="2943453"/>
            <a:ext cx="1640101" cy="415498"/>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Oxidantes</a:t>
            </a:r>
            <a:endParaRPr lang="pt-BR" sz="1400" b="1" i="1" dirty="0">
              <a:latin typeface="Arial" panose="020B0604020202020204" pitchFamily="34" charset="0"/>
              <a:cs typeface="Arial" panose="020B0604020202020204" pitchFamily="34" charset="0"/>
            </a:endParaRPr>
          </a:p>
        </p:txBody>
      </p:sp>
      <p:sp>
        <p:nvSpPr>
          <p:cNvPr id="7" name="Retângulo 6"/>
          <p:cNvSpPr/>
          <p:nvPr/>
        </p:nvSpPr>
        <p:spPr>
          <a:xfrm>
            <a:off x="1328632" y="3903773"/>
            <a:ext cx="2204555" cy="1384995"/>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Inflamáveis</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Auto reativos</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Pirofóricos</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Emite gás inflamável</a:t>
            </a:r>
            <a:endParaRPr lang="pt-BR" sz="1400" b="1" i="1" dirty="0">
              <a:latin typeface="Arial" panose="020B0604020202020204" pitchFamily="34" charset="0"/>
              <a:cs typeface="Arial" panose="020B0604020202020204" pitchFamily="34" charset="0"/>
            </a:endParaRPr>
          </a:p>
        </p:txBody>
      </p:sp>
      <p:sp>
        <p:nvSpPr>
          <p:cNvPr id="8" name="Retângulo 7"/>
          <p:cNvSpPr/>
          <p:nvPr/>
        </p:nvSpPr>
        <p:spPr>
          <a:xfrm>
            <a:off x="1345774" y="5939229"/>
            <a:ext cx="1250692" cy="415498"/>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Corrosivos</a:t>
            </a:r>
            <a:endParaRPr lang="pt-BR" sz="1400" b="1" i="1" dirty="0">
              <a:latin typeface="Arial" panose="020B0604020202020204" pitchFamily="34" charset="0"/>
              <a:cs typeface="Arial" panose="020B0604020202020204" pitchFamily="34" charset="0"/>
            </a:endParaRPr>
          </a:p>
        </p:txBody>
      </p:sp>
      <p:sp>
        <p:nvSpPr>
          <p:cNvPr id="9" name="Retângulo 8"/>
          <p:cNvSpPr/>
          <p:nvPr/>
        </p:nvSpPr>
        <p:spPr>
          <a:xfrm>
            <a:off x="4256696" y="2759778"/>
            <a:ext cx="1916599" cy="1061829"/>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Explosivos</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Reativos</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Peróxido orgânico</a:t>
            </a:r>
            <a:endParaRPr lang="pt-BR" sz="1400" b="1" i="1" dirty="0">
              <a:latin typeface="Arial" panose="020B0604020202020204" pitchFamily="34" charset="0"/>
              <a:cs typeface="Arial" panose="020B0604020202020204" pitchFamily="34" charset="0"/>
            </a:endParaRPr>
          </a:p>
        </p:txBody>
      </p:sp>
      <p:sp>
        <p:nvSpPr>
          <p:cNvPr id="10" name="Retângulo 9"/>
          <p:cNvSpPr/>
          <p:nvPr/>
        </p:nvSpPr>
        <p:spPr>
          <a:xfrm>
            <a:off x="4360120" y="4422990"/>
            <a:ext cx="1768390" cy="415498"/>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Tóxico agudo</a:t>
            </a:r>
            <a:endParaRPr lang="pt-BR" sz="1400" b="1" i="1" dirty="0">
              <a:latin typeface="Arial" panose="020B0604020202020204" pitchFamily="34" charset="0"/>
              <a:cs typeface="Arial" panose="020B0604020202020204" pitchFamily="34" charset="0"/>
            </a:endParaRPr>
          </a:p>
        </p:txBody>
      </p:sp>
      <p:sp>
        <p:nvSpPr>
          <p:cNvPr id="11" name="Retângulo 10"/>
          <p:cNvSpPr/>
          <p:nvPr/>
        </p:nvSpPr>
        <p:spPr>
          <a:xfrm>
            <a:off x="4015158" y="5888665"/>
            <a:ext cx="1695123" cy="738664"/>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Tóxico a órgão alvo específico</a:t>
            </a:r>
            <a:endParaRPr lang="pt-BR" sz="1400" b="1" i="1" dirty="0">
              <a:latin typeface="Arial" panose="020B0604020202020204" pitchFamily="34" charset="0"/>
              <a:cs typeface="Arial" panose="020B0604020202020204" pitchFamily="34" charset="0"/>
            </a:endParaRPr>
          </a:p>
        </p:txBody>
      </p:sp>
      <p:sp>
        <p:nvSpPr>
          <p:cNvPr id="12" name="Retângulo 11"/>
          <p:cNvSpPr/>
          <p:nvPr/>
        </p:nvSpPr>
        <p:spPr>
          <a:xfrm>
            <a:off x="7236117" y="2940424"/>
            <a:ext cx="1872261" cy="415498"/>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 Gás sob pressão</a:t>
            </a:r>
            <a:endParaRPr lang="pt-BR" sz="1400" b="1" i="1" dirty="0">
              <a:latin typeface="Arial" panose="020B0604020202020204" pitchFamily="34" charset="0"/>
              <a:cs typeface="Arial" panose="020B0604020202020204" pitchFamily="34" charset="0"/>
            </a:endParaRPr>
          </a:p>
        </p:txBody>
      </p:sp>
      <p:sp>
        <p:nvSpPr>
          <p:cNvPr id="13" name="Retângulo 12"/>
          <p:cNvSpPr/>
          <p:nvPr/>
        </p:nvSpPr>
        <p:spPr>
          <a:xfrm>
            <a:off x="7168264" y="4283328"/>
            <a:ext cx="1613944" cy="738664"/>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-Carcinogênico</a:t>
            </a:r>
            <a:endParaRPr lang="pt-BR" sz="1400" b="1" i="1" dirty="0">
              <a:latin typeface="Arial" panose="020B0604020202020204" pitchFamily="34" charset="0"/>
              <a:cs typeface="Arial" panose="020B0604020202020204" pitchFamily="34" charset="0"/>
            </a:endParaRPr>
          </a:p>
          <a:p>
            <a:pPr>
              <a:lnSpc>
                <a:spcPct val="150000"/>
              </a:lnSpc>
            </a:pPr>
            <a:r>
              <a:rPr lang="pt-BR" sz="1400" b="1" i="1" dirty="0">
                <a:latin typeface="Arial" panose="020B0604020202020204" pitchFamily="34" charset="0"/>
                <a:cs typeface="Arial" panose="020B0604020202020204" pitchFamily="34" charset="0"/>
              </a:rPr>
              <a:t>- Mutagênico</a:t>
            </a:r>
            <a:endParaRPr lang="pt-BR" sz="1400" b="1" i="1" dirty="0">
              <a:latin typeface="Arial" panose="020B0604020202020204" pitchFamily="34" charset="0"/>
              <a:cs typeface="Arial" panose="020B0604020202020204" pitchFamily="34" charset="0"/>
            </a:endParaRPr>
          </a:p>
        </p:txBody>
      </p:sp>
      <p:sp>
        <p:nvSpPr>
          <p:cNvPr id="14" name="Retângulo 13"/>
          <p:cNvSpPr/>
          <p:nvPr/>
        </p:nvSpPr>
        <p:spPr>
          <a:xfrm>
            <a:off x="6941703" y="5869606"/>
            <a:ext cx="2202862" cy="415498"/>
          </a:xfrm>
          <a:prstGeom prst="rect">
            <a:avLst/>
          </a:prstGeom>
        </p:spPr>
        <p:txBody>
          <a:bodyPr wrap="square">
            <a:spAutoFit/>
          </a:bodyPr>
          <a:lstStyle/>
          <a:p>
            <a:pPr>
              <a:lnSpc>
                <a:spcPct val="150000"/>
              </a:lnSpc>
            </a:pPr>
            <a:r>
              <a:rPr lang="pt-BR" sz="1400" b="1" i="1" dirty="0">
                <a:latin typeface="Arial" panose="020B0604020202020204" pitchFamily="34" charset="0"/>
                <a:cs typeface="Arial" panose="020B0604020202020204" pitchFamily="34" charset="0"/>
              </a:rPr>
              <a:t>-Tóxico a vida aquática</a:t>
            </a:r>
            <a:endParaRPr lang="pt-BR" sz="1400" b="1" i="1" dirty="0">
              <a:latin typeface="Arial" panose="020B0604020202020204" pitchFamily="34" charset="0"/>
              <a:cs typeface="Arial" panose="020B0604020202020204" pitchFamily="34" charset="0"/>
            </a:endParaRPr>
          </a:p>
        </p:txBody>
      </p:sp>
      <p:sp>
        <p:nvSpPr>
          <p:cNvPr id="15" name="CaixaDeTexto 14"/>
          <p:cNvSpPr txBox="1"/>
          <p:nvPr/>
        </p:nvSpPr>
        <p:spPr>
          <a:xfrm>
            <a:off x="-22860" y="213360"/>
            <a:ext cx="9166860"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PRODUTOS QUÍMICOS PERIGOSOS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6" name="Imagem 15" descr="LOGO PROJETO_COREL.jpg"/>
          <p:cNvPicPr>
            <a:picLocks noChangeAspect="1"/>
          </p:cNvPicPr>
          <p:nvPr/>
        </p:nvPicPr>
        <p:blipFill>
          <a:blip r:embed="rId4">
            <a:clrChange>
              <a:clrFrom>
                <a:srgbClr val="FEFEFE"/>
              </a:clrFrom>
              <a:clrTo>
                <a:srgbClr val="FEFEFE">
                  <a:alpha val="0"/>
                </a:srgbClr>
              </a:clrTo>
            </a:clrChange>
          </a:blip>
          <a:srcRect b="22196"/>
          <a:stretch>
            <a:fillRect/>
          </a:stretch>
        </p:blipFill>
        <p:spPr>
          <a:xfrm>
            <a:off x="8028592" y="188881"/>
            <a:ext cx="1019315" cy="445686"/>
          </a:xfrm>
          <a:prstGeom prst="rect">
            <a:avLst/>
          </a:prstGeom>
          <a:ln>
            <a:noFill/>
          </a:ln>
          <a:effectLst>
            <a:outerShdw blurRad="190500" algn="tl" rotWithShape="0">
              <a:srgbClr val="000000">
                <a:alpha val="70000"/>
              </a:srgbClr>
            </a:outerShdw>
          </a:effectLst>
        </p:spPr>
      </p:pic>
      <p:pic>
        <p:nvPicPr>
          <p:cNvPr id="17" name="Imagem 16"/>
          <p:cNvPicPr>
            <a:picLocks noChangeAspect="1"/>
          </p:cNvPicPr>
          <p:nvPr/>
        </p:nvPicPr>
        <p:blipFill>
          <a:blip r:embed="rId5">
            <a:clrChange>
              <a:clrFrom>
                <a:srgbClr val="FFFFFF"/>
              </a:clrFrom>
              <a:clrTo>
                <a:srgbClr val="FFFFFF">
                  <a:alpha val="0"/>
                </a:srgbClr>
              </a:clrTo>
            </a:clrChange>
          </a:blip>
          <a:stretch>
            <a:fillRect/>
          </a:stretch>
        </p:blipFill>
        <p:spPr>
          <a:xfrm>
            <a:off x="2996695" y="2636666"/>
            <a:ext cx="1260000" cy="1260000"/>
          </a:xfrm>
          <a:prstGeom prst="diamond">
            <a:avLst/>
          </a:prstGeom>
        </p:spPr>
      </p:pic>
      <p:pic>
        <p:nvPicPr>
          <p:cNvPr id="18" name="Imagem 17"/>
          <p:cNvPicPr>
            <a:picLocks noChangeAspect="1"/>
          </p:cNvPicPr>
          <p:nvPr/>
        </p:nvPicPr>
        <p:blipFill>
          <a:blip r:embed="rId6">
            <a:clrChange>
              <a:clrFrom>
                <a:srgbClr val="FFFFFF"/>
              </a:clrFrom>
              <a:clrTo>
                <a:srgbClr val="FFFFFF">
                  <a:alpha val="0"/>
                </a:srgbClr>
              </a:clrTo>
            </a:clrChange>
          </a:blip>
          <a:stretch>
            <a:fillRect/>
          </a:stretch>
        </p:blipFill>
        <p:spPr>
          <a:xfrm>
            <a:off x="35354" y="3932885"/>
            <a:ext cx="1260000" cy="1260000"/>
          </a:xfrm>
          <a:prstGeom prst="diamond">
            <a:avLst/>
          </a:prstGeom>
        </p:spPr>
      </p:pic>
      <p:pic>
        <p:nvPicPr>
          <p:cNvPr id="19" name="Imagem 18"/>
          <p:cNvPicPr>
            <a:picLocks noChangeAspect="1"/>
          </p:cNvPicPr>
          <p:nvPr/>
        </p:nvPicPr>
        <p:blipFill>
          <a:blip r:embed="rId7">
            <a:clrChange>
              <a:clrFrom>
                <a:srgbClr val="FFFFFF"/>
              </a:clrFrom>
              <a:clrTo>
                <a:srgbClr val="FFFFFF">
                  <a:alpha val="0"/>
                </a:srgbClr>
              </a:clrTo>
            </a:clrChange>
          </a:blip>
          <a:stretch>
            <a:fillRect/>
          </a:stretch>
        </p:blipFill>
        <p:spPr>
          <a:xfrm>
            <a:off x="179499" y="2564574"/>
            <a:ext cx="1260000" cy="1260000"/>
          </a:xfrm>
          <a:prstGeom prst="diamond">
            <a:avLst/>
          </a:prstGeom>
        </p:spPr>
      </p:pic>
      <p:pic>
        <p:nvPicPr>
          <p:cNvPr id="20" name="Imagem 19"/>
          <p:cNvPicPr>
            <a:picLocks noChangeAspect="1"/>
          </p:cNvPicPr>
          <p:nvPr/>
        </p:nvPicPr>
        <p:blipFill>
          <a:blip r:embed="rId8">
            <a:clrChange>
              <a:clrFrom>
                <a:srgbClr val="FFFFFF"/>
              </a:clrFrom>
              <a:clrTo>
                <a:srgbClr val="FFFFFF">
                  <a:alpha val="0"/>
                </a:srgbClr>
              </a:clrTo>
            </a:clrChange>
          </a:blip>
          <a:stretch>
            <a:fillRect/>
          </a:stretch>
        </p:blipFill>
        <p:spPr>
          <a:xfrm>
            <a:off x="35354" y="5516729"/>
            <a:ext cx="1260000" cy="1260000"/>
          </a:xfrm>
          <a:prstGeom prst="diamond">
            <a:avLst/>
          </a:prstGeom>
        </p:spPr>
      </p:pic>
      <p:pic>
        <p:nvPicPr>
          <p:cNvPr id="21" name="Imagem 20"/>
          <p:cNvPicPr>
            <a:picLocks noChangeAspect="1"/>
          </p:cNvPicPr>
          <p:nvPr/>
        </p:nvPicPr>
        <p:blipFill>
          <a:blip r:embed="rId9">
            <a:clrChange>
              <a:clrFrom>
                <a:srgbClr val="FFFFFF"/>
              </a:clrFrom>
              <a:clrTo>
                <a:srgbClr val="FFFFFF">
                  <a:alpha val="0"/>
                </a:srgbClr>
              </a:clrTo>
            </a:clrChange>
          </a:blip>
          <a:stretch>
            <a:fillRect/>
          </a:stretch>
        </p:blipFill>
        <p:spPr>
          <a:xfrm>
            <a:off x="3131950" y="4004640"/>
            <a:ext cx="1260000" cy="1260000"/>
          </a:xfrm>
          <a:prstGeom prst="diamond">
            <a:avLst/>
          </a:prstGeom>
        </p:spPr>
      </p:pic>
      <p:pic>
        <p:nvPicPr>
          <p:cNvPr id="22" name="Imagem 21"/>
          <p:cNvPicPr>
            <a:picLocks noChangeAspect="1"/>
          </p:cNvPicPr>
          <p:nvPr/>
        </p:nvPicPr>
        <p:blipFill>
          <a:blip r:embed="rId10">
            <a:clrChange>
              <a:clrFrom>
                <a:srgbClr val="FFFFFF"/>
              </a:clrFrom>
              <a:clrTo>
                <a:srgbClr val="FFFFFF">
                  <a:alpha val="0"/>
                </a:srgbClr>
              </a:clrTo>
            </a:clrChange>
          </a:blip>
          <a:stretch>
            <a:fillRect/>
          </a:stretch>
        </p:blipFill>
        <p:spPr>
          <a:xfrm>
            <a:off x="2771905" y="5520261"/>
            <a:ext cx="1260000" cy="1260000"/>
          </a:xfrm>
          <a:prstGeom prst="diamond">
            <a:avLst/>
          </a:prstGeom>
        </p:spPr>
      </p:pic>
      <p:sp>
        <p:nvSpPr>
          <p:cNvPr id="24" name="Espaço Reservado para Número de Slide 23"/>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aixaDeTexto 6"/>
          <p:cNvSpPr txBox="1"/>
          <p:nvPr/>
        </p:nvSpPr>
        <p:spPr>
          <a:xfrm>
            <a:off x="7140575" y="836930"/>
            <a:ext cx="1978025" cy="1869830"/>
          </a:xfrm>
          <a:prstGeom prst="wedgeEllipseCallout">
            <a:avLst>
              <a:gd name="adj1" fmla="val -3545"/>
              <a:gd name="adj2" fmla="val 70144"/>
            </a:avLst>
          </a:prstGeom>
          <a:solidFill>
            <a:schemeClr val="accent5">
              <a:lumMod val="20000"/>
              <a:lumOff val="80000"/>
            </a:schemeClr>
          </a:solidFill>
          <a:ln w="28575">
            <a:solidFill>
              <a:schemeClr val="accent5">
                <a:lumMod val="60000"/>
                <a:lumOff val="40000"/>
              </a:schemeClr>
            </a:solidFill>
          </a:ln>
        </p:spPr>
        <p:txBody>
          <a:bodyPr wrap="square" rtlCol="0">
            <a:spAutoFit/>
          </a:bodyPr>
          <a:lstStyle/>
          <a:p>
            <a:pPr algn="ctr"/>
            <a:r>
              <a:rPr lang="pt-BR" sz="1600" b="1" i="1" dirty="0">
                <a:latin typeface="Arial" panose="020B0604020202020204" pitchFamily="34" charset="0"/>
                <a:cs typeface="Arial" panose="020B0604020202020204" pitchFamily="34" charset="0"/>
              </a:rPr>
              <a:t>O que devo fazer no manuseio de produtos químicos?</a:t>
            </a:r>
            <a:endParaRPr lang="pt-BR" sz="1600" b="1" i="1" dirty="0">
              <a:latin typeface="Arial" panose="020B0604020202020204" pitchFamily="34" charset="0"/>
              <a:cs typeface="Arial" panose="020B0604020202020204" pitchFamily="34" charset="0"/>
            </a:endParaRPr>
          </a:p>
        </p:txBody>
      </p:sp>
      <p:pic>
        <p:nvPicPr>
          <p:cNvPr id="15" name="Imagem 14"/>
          <p:cNvPicPr>
            <a:picLocks noChangeAspect="1"/>
          </p:cNvPicPr>
          <p:nvPr/>
        </p:nvPicPr>
        <p:blipFill>
          <a:blip r:embed="rId1">
            <a:clrChange>
              <a:clrFrom>
                <a:srgbClr val="F6F6F6"/>
              </a:clrFrom>
              <a:clrTo>
                <a:srgbClr val="F6F6F6">
                  <a:alpha val="0"/>
                </a:srgbClr>
              </a:clrTo>
            </a:clrChange>
          </a:blip>
          <a:stretch>
            <a:fillRect/>
          </a:stretch>
        </p:blipFill>
        <p:spPr>
          <a:xfrm>
            <a:off x="35560" y="634365"/>
            <a:ext cx="7128510" cy="6208395"/>
          </a:xfrm>
          <a:prstGeom prst="rect">
            <a:avLst/>
          </a:prstGeom>
        </p:spPr>
      </p:pic>
      <p:sp>
        <p:nvSpPr>
          <p:cNvPr id="10" name="Retângulo 9"/>
          <p:cNvSpPr/>
          <p:nvPr/>
        </p:nvSpPr>
        <p:spPr>
          <a:xfrm>
            <a:off x="395303" y="1096070"/>
            <a:ext cx="6297483" cy="3846195"/>
          </a:xfrm>
          <a:prstGeom prst="rect">
            <a:avLst/>
          </a:prstGeom>
          <a:noFill/>
          <a:ln w="38100">
            <a:noFill/>
          </a:ln>
        </p:spPr>
        <p:txBody>
          <a:bodyPr wrap="square">
            <a:spAutoFit/>
          </a:bodyPr>
          <a:lstStyle/>
          <a:p>
            <a:pPr marL="266700" indent="-2667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Ler a FISPQ e tomar conhecimento de todas as precauções que devem ser tomada para o manuseio do produto; </a:t>
            </a:r>
            <a:endParaRPr lang="pt-BR" sz="1700" i="1" dirty="0">
              <a:solidFill>
                <a:srgbClr val="FFFF00"/>
              </a:solidFill>
              <a:latin typeface="Arial" panose="020B0604020202020204" pitchFamily="34" charset="0"/>
              <a:cs typeface="Arial" panose="020B0604020202020204" pitchFamily="34" charset="0"/>
            </a:endParaRPr>
          </a:p>
          <a:p>
            <a:pPr marL="266700" indent="-2667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Antes de abrir qualquer embalagem ler atentamente o rótulo, verificando se a substância é aquela indicada para o trabalho;</a:t>
            </a:r>
            <a:endParaRPr lang="pt-BR" sz="1700" i="1" dirty="0">
              <a:solidFill>
                <a:srgbClr val="FFFF00"/>
              </a:solidFill>
              <a:latin typeface="Arial" panose="020B0604020202020204" pitchFamily="34" charset="0"/>
              <a:cs typeface="Arial" panose="020B0604020202020204" pitchFamily="34" charset="0"/>
            </a:endParaRPr>
          </a:p>
          <a:p>
            <a:pPr marL="266700" indent="-2667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Não é permitido manipular substâncias inflamáveis nas proximidades de </a:t>
            </a:r>
            <a:r>
              <a:rPr lang="pt-BR" sz="1700" b="1" i="1" dirty="0">
                <a:solidFill>
                  <a:srgbClr val="FF0000"/>
                </a:solidFill>
                <a:latin typeface="Arial" panose="020B0604020202020204" pitchFamily="34" charset="0"/>
                <a:cs typeface="Arial" panose="020B0604020202020204" pitchFamily="34" charset="0"/>
              </a:rPr>
              <a:t>FONTES DE IGNIÇÃO</a:t>
            </a:r>
            <a:r>
              <a:rPr lang="pt-BR" sz="1700" i="1" dirty="0">
                <a:solidFill>
                  <a:srgbClr val="FFFF00"/>
                </a:solidFill>
                <a:latin typeface="Arial" panose="020B0604020202020204" pitchFamily="34" charset="0"/>
                <a:cs typeface="Arial" panose="020B0604020202020204" pitchFamily="34" charset="0"/>
              </a:rPr>
              <a:t>;</a:t>
            </a:r>
            <a:endParaRPr lang="pt-BR" sz="1700" i="1" dirty="0">
              <a:solidFill>
                <a:srgbClr val="FFFF00"/>
              </a:solidFill>
              <a:latin typeface="Arial" panose="020B0604020202020204" pitchFamily="34" charset="0"/>
              <a:cs typeface="Arial" panose="020B0604020202020204" pitchFamily="34" charset="0"/>
            </a:endParaRPr>
          </a:p>
          <a:p>
            <a:pPr marL="266700" indent="-2667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Deve-se ter cuidado quanto ao uso de luvas, estopas e trapos contaminados com substâncias combustíveis ou inflamáveis, devido à possibilidade de combustão espontânea;</a:t>
            </a:r>
            <a:endParaRPr lang="pt-BR" sz="1700" i="1" dirty="0">
              <a:solidFill>
                <a:srgbClr val="FFFF00"/>
              </a:solidFill>
              <a:latin typeface="Arial" panose="020B0604020202020204" pitchFamily="34" charset="0"/>
              <a:cs typeface="Arial" panose="020B0604020202020204" pitchFamily="34" charset="0"/>
            </a:endParaRPr>
          </a:p>
          <a:p>
            <a:pPr marL="266700" indent="-2667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Devem ser utilizados os EPI indicados na FISPQ.</a:t>
            </a:r>
            <a:endParaRPr lang="pt-BR" sz="1700" i="1" dirty="0">
              <a:solidFill>
                <a:srgbClr val="FFFF00"/>
              </a:solidFill>
              <a:latin typeface="Arial" panose="020B0604020202020204" pitchFamily="34" charset="0"/>
              <a:cs typeface="Arial" panose="020B0604020202020204" pitchFamily="34" charset="0"/>
            </a:endParaRPr>
          </a:p>
        </p:txBody>
      </p:sp>
      <p:sp>
        <p:nvSpPr>
          <p:cNvPr id="9" name="CaixaDeTexto 8"/>
          <p:cNvSpPr txBox="1"/>
          <p:nvPr/>
        </p:nvSpPr>
        <p:spPr>
          <a:xfrm>
            <a:off x="-1542964" y="213082"/>
            <a:ext cx="12210964" cy="461665"/>
          </a:xfrm>
          <a:prstGeom prst="rect">
            <a:avLst/>
          </a:prstGeom>
          <a:noFill/>
        </p:spPr>
        <p:txBody>
          <a:bodyPr wrap="square" rtlCol="0">
            <a:spAutoFit/>
          </a:bodyPr>
          <a:lstStyle/>
          <a:p>
            <a:pPr lvl="0" algn="ctr">
              <a:defRPr/>
            </a:pPr>
            <a:r>
              <a:rPr lang="pt-BR" sz="2400" b="1" i="1" dirty="0">
                <a:solidFill>
                  <a:srgbClr val="FF0000"/>
                </a:solidFill>
                <a:latin typeface="Arial" panose="020B0604020202020204" pitchFamily="34" charset="0"/>
                <a:cs typeface="Arial" panose="020B0604020202020204" pitchFamily="34" charset="0"/>
              </a:rPr>
              <a:t>PRODUTOS QUÍMICOS PERIGOSOS</a:t>
            </a:r>
            <a:endParaRPr lang="pt-BR" sz="2400" b="1" i="1" dirty="0">
              <a:solidFill>
                <a:srgbClr val="FF0000"/>
              </a:solidFill>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8125112" y="188881"/>
            <a:ext cx="1019315" cy="445686"/>
          </a:xfrm>
          <a:prstGeom prst="rect">
            <a:avLst/>
          </a:prstGeom>
          <a:ln>
            <a:noFill/>
          </a:ln>
          <a:effectLst>
            <a:outerShdw blurRad="190500" algn="tl" rotWithShape="0">
              <a:srgbClr val="000000">
                <a:alpha val="70000"/>
              </a:srgbClr>
            </a:outerShdw>
          </a:effectLst>
        </p:spPr>
      </p:pic>
      <p:pic>
        <p:nvPicPr>
          <p:cNvPr id="2" name="Picture 2" descr="\\bcfs00\UO-BC\UO-BC_RH_DRH\Corporativa\Grupos\Grupo 9 (EAD e Alta Competência)\EAD\Cursos em Desenvolvimento 13 - 14\Personagem\Godofredo\Godofredo 1.3\Godofredo 1.3.pn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415" y="3213100"/>
            <a:ext cx="2252345" cy="36728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 name="Imagem 2" descr="LOGO PROJETO_COREL.jpg"/>
          <p:cNvPicPr>
            <a:picLocks noChangeAspect="1"/>
          </p:cNvPicPr>
          <p:nvPr/>
        </p:nvPicPr>
        <p:blipFill>
          <a:blip r:embed="rId2"/>
          <a:srcRect b="22196"/>
          <a:stretch>
            <a:fillRect/>
          </a:stretch>
        </p:blipFill>
        <p:spPr>
          <a:xfrm>
            <a:off x="7812172" y="3284981"/>
            <a:ext cx="403171" cy="225310"/>
          </a:xfrm>
          <a:prstGeom prst="rect">
            <a:avLst/>
          </a:prstGeom>
          <a:effectLst>
            <a:outerShdw blurRad="50800" dist="50800" dir="5400000" algn="ctr" rotWithShape="0">
              <a:schemeClr val="bg2"/>
            </a:outerShdw>
          </a:effectLst>
        </p:spPr>
      </p:pic>
      <p:pic>
        <p:nvPicPr>
          <p:cNvPr id="4" name="Imagem 3" descr="LOGO PROJETO_COREL.jpg"/>
          <p:cNvPicPr>
            <a:picLocks noChangeAspect="1"/>
          </p:cNvPicPr>
          <p:nvPr/>
        </p:nvPicPr>
        <p:blipFill>
          <a:blip r:embed="rId2"/>
          <a:srcRect b="22196"/>
          <a:stretch>
            <a:fillRect/>
          </a:stretch>
        </p:blipFill>
        <p:spPr>
          <a:xfrm>
            <a:off x="8124655" y="4724769"/>
            <a:ext cx="357764" cy="156429"/>
          </a:xfrm>
          <a:prstGeom prst="rect">
            <a:avLst/>
          </a:prstGeom>
          <a:effectLst>
            <a:outerShdw blurRad="50800" dist="50800" dir="5400000" algn="ctr" rotWithShape="0">
              <a:schemeClr val="bg2"/>
            </a:outerShdw>
          </a:effectLst>
        </p:spPr>
      </p:pic>
      <p:sp>
        <p:nvSpPr>
          <p:cNvPr id="17" name="Espaço Reservado para Número de Slide 16"/>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CaixaDeTexto 13"/>
          <p:cNvSpPr txBox="1"/>
          <p:nvPr/>
        </p:nvSpPr>
        <p:spPr>
          <a:xfrm>
            <a:off x="7082155" y="476250"/>
            <a:ext cx="2012950" cy="2209376"/>
          </a:xfrm>
          <a:prstGeom prst="wedgeEllipseCallout">
            <a:avLst>
              <a:gd name="adj1" fmla="val 2744"/>
              <a:gd name="adj2" fmla="val 74808"/>
            </a:avLst>
          </a:prstGeom>
          <a:solidFill>
            <a:schemeClr val="accent5">
              <a:lumMod val="20000"/>
              <a:lumOff val="80000"/>
            </a:schemeClr>
          </a:solidFill>
          <a:ln w="28575">
            <a:solidFill>
              <a:schemeClr val="accent5">
                <a:lumMod val="60000"/>
                <a:lumOff val="40000"/>
              </a:schemeClr>
            </a:solidFill>
          </a:ln>
        </p:spPr>
        <p:txBody>
          <a:bodyPr wrap="square" rtlCol="0">
            <a:spAutoFit/>
          </a:bodyPr>
          <a:lstStyle/>
          <a:p>
            <a:pPr algn="ctr"/>
            <a:r>
              <a:rPr lang="pt-BR" sz="1600" b="1" i="1" dirty="0">
                <a:solidFill>
                  <a:schemeClr val="bg1"/>
                </a:solidFill>
                <a:latin typeface="Arial" panose="020B0604020202020204" pitchFamily="34" charset="0"/>
                <a:cs typeface="Arial" panose="020B0604020202020204" pitchFamily="34" charset="0"/>
              </a:rPr>
              <a:t>Orientações para o armazenament de produtos químicos.</a:t>
            </a:r>
            <a:endParaRPr lang="pt-BR" sz="1600" b="1" i="1" dirty="0">
              <a:solidFill>
                <a:schemeClr val="bg1"/>
              </a:solidFill>
              <a:latin typeface="Arial" panose="020B0604020202020204" pitchFamily="34" charset="0"/>
              <a:cs typeface="Arial" panose="020B0604020202020204" pitchFamily="34" charset="0"/>
            </a:endParaRPr>
          </a:p>
        </p:txBody>
      </p:sp>
      <p:pic>
        <p:nvPicPr>
          <p:cNvPr id="15" name="Imagem 14"/>
          <p:cNvPicPr>
            <a:picLocks noChangeAspect="1"/>
          </p:cNvPicPr>
          <p:nvPr/>
        </p:nvPicPr>
        <p:blipFill>
          <a:blip r:embed="rId1">
            <a:clrChange>
              <a:clrFrom>
                <a:srgbClr val="F6F6F6"/>
              </a:clrFrom>
              <a:clrTo>
                <a:srgbClr val="F6F6F6">
                  <a:alpha val="0"/>
                </a:srgbClr>
              </a:clrTo>
            </a:clrChange>
          </a:blip>
          <a:stretch>
            <a:fillRect/>
          </a:stretch>
        </p:blipFill>
        <p:spPr>
          <a:xfrm>
            <a:off x="35263" y="548453"/>
            <a:ext cx="7128792" cy="6279703"/>
          </a:xfrm>
          <a:prstGeom prst="rect">
            <a:avLst/>
          </a:prstGeom>
        </p:spPr>
      </p:pic>
      <p:sp>
        <p:nvSpPr>
          <p:cNvPr id="10" name="Retângulo 9"/>
          <p:cNvSpPr/>
          <p:nvPr/>
        </p:nvSpPr>
        <p:spPr>
          <a:xfrm>
            <a:off x="477520" y="1124585"/>
            <a:ext cx="6242685" cy="4061460"/>
          </a:xfrm>
          <a:prstGeom prst="rect">
            <a:avLst/>
          </a:prstGeom>
        </p:spPr>
        <p:txBody>
          <a:bodyPr wrap="square">
            <a:spAutoFit/>
          </a:bodyPr>
          <a:lstStyle/>
          <a:p>
            <a:pPr marL="342900" indent="-3429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O gerente da instalação, com assessoria do profissional de segurança, deve definir os locais destinados exclusivamente para esta finalidade, os quais devem apresentar facilidade de limpeza, possuir boa ventilação e estar afastados de fontes de Nos locais de armazenamento devem permanecer apenas as FISPQ dos produtos armazenados no local;</a:t>
            </a:r>
            <a:endParaRPr lang="pt-BR" sz="1700" i="1" dirty="0">
              <a:solidFill>
                <a:srgbClr val="FFFF00"/>
              </a:solidFill>
              <a:latin typeface="Arial" panose="020B0604020202020204" pitchFamily="34" charset="0"/>
              <a:cs typeface="Arial" panose="020B0604020202020204" pitchFamily="34" charset="0"/>
            </a:endParaRPr>
          </a:p>
          <a:p>
            <a:pPr marL="342900" indent="-3429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Produtos armazenados em tambores devem ser colocados sobre estra dos ou outra condição compatível e, quando aplicável, em área com contenção;</a:t>
            </a:r>
            <a:endParaRPr lang="pt-BR" sz="1700" i="1" dirty="0">
              <a:solidFill>
                <a:srgbClr val="FFFF00"/>
              </a:solidFill>
              <a:latin typeface="Arial" panose="020B0604020202020204" pitchFamily="34" charset="0"/>
              <a:cs typeface="Arial" panose="020B0604020202020204" pitchFamily="34" charset="0"/>
            </a:endParaRPr>
          </a:p>
          <a:p>
            <a:pPr marL="342900" indent="-342900" algn="just">
              <a:spcAft>
                <a:spcPts val="1200"/>
              </a:spcAft>
              <a:buClr>
                <a:srgbClr val="FF0000"/>
              </a:buClr>
              <a:buFont typeface="Wingdings" panose="05000000000000000000" pitchFamily="2" charset="2"/>
              <a:buChar char="Ø"/>
            </a:pPr>
            <a:r>
              <a:rPr lang="pt-BR" sz="1700" i="1" dirty="0">
                <a:solidFill>
                  <a:srgbClr val="FFFF00"/>
                </a:solidFill>
                <a:latin typeface="Arial" panose="020B0604020202020204" pitchFamily="34" charset="0"/>
                <a:cs typeface="Arial" panose="020B0604020202020204" pitchFamily="34" charset="0"/>
              </a:rPr>
              <a:t>Os produtos perigosos devem ser agrupados tomando-se por base a compatibilidade de suas características físico-químicas, disponíveis na FISPQ, devendo o local ser sinalizado com a simbologia do risco principal desse grupo.</a:t>
            </a:r>
            <a:endParaRPr lang="pt-BR" sz="1700" i="1" dirty="0">
              <a:solidFill>
                <a:srgbClr val="FFFF00"/>
              </a:solidFill>
              <a:latin typeface="Arial" panose="020B0604020202020204" pitchFamily="34" charset="0"/>
              <a:cs typeface="Arial" panose="020B0604020202020204" pitchFamily="34" charset="0"/>
            </a:endParaRPr>
          </a:p>
        </p:txBody>
      </p:sp>
      <p:sp>
        <p:nvSpPr>
          <p:cNvPr id="8" name="CaixaDeTexto 7"/>
          <p:cNvSpPr txBox="1"/>
          <p:nvPr/>
        </p:nvSpPr>
        <p:spPr>
          <a:xfrm>
            <a:off x="-1537934" y="116633"/>
            <a:ext cx="12205934" cy="461665"/>
          </a:xfrm>
          <a:prstGeom prst="rect">
            <a:avLst/>
          </a:prstGeom>
          <a:noFill/>
        </p:spPr>
        <p:txBody>
          <a:bodyPr wrap="square" rtlCol="0">
            <a:spAutoFit/>
          </a:bodyPr>
          <a:lstStyle/>
          <a:p>
            <a:pPr lvl="0" algn="ctr">
              <a:defRPr/>
            </a:pPr>
            <a:r>
              <a:rPr lang="pt-BR" sz="2400" b="1" i="1" dirty="0">
                <a:solidFill>
                  <a:srgbClr val="FF0000"/>
                </a:solidFill>
                <a:latin typeface="Arial" panose="020B0604020202020204" pitchFamily="34" charset="0"/>
                <a:cs typeface="Arial" panose="020B0604020202020204" pitchFamily="34" charset="0"/>
              </a:rPr>
              <a:t>PRODUTOS QUÍMICOS PERIGOSOS</a:t>
            </a:r>
            <a:endParaRPr lang="pt-BR" sz="2400" b="1" i="1" dirty="0">
              <a:solidFill>
                <a:srgbClr val="FF0000"/>
              </a:solidFill>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9457342" y="221901"/>
            <a:ext cx="1019315" cy="445686"/>
          </a:xfrm>
          <a:prstGeom prst="rect">
            <a:avLst/>
          </a:prstGeom>
          <a:ln>
            <a:noFill/>
          </a:ln>
          <a:effectLst>
            <a:outerShdw blurRad="190500" algn="tl" rotWithShape="0">
              <a:srgbClr val="000000">
                <a:alpha val="70000"/>
              </a:srgbClr>
            </a:outerShdw>
          </a:effectLst>
        </p:spPr>
      </p:pic>
      <p:pic>
        <p:nvPicPr>
          <p:cNvPr id="2" name="Picture 2" descr="\\bcfs00\UO-BC\UO-BC_RH_DRH\Corporativa\Grupos\Grupo 9 (EAD e Alta Competência)\EAD\Cursos em Desenvolvimento 13 - 14\Personagem\Godofredo\Godofredo 1.3\Godofredo 1.3.pn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415" y="3213100"/>
            <a:ext cx="2252345" cy="36728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 name="Imagem 2" descr="LOGO PROJETO_COREL.jpg"/>
          <p:cNvPicPr>
            <a:picLocks noChangeAspect="1"/>
          </p:cNvPicPr>
          <p:nvPr/>
        </p:nvPicPr>
        <p:blipFill>
          <a:blip r:embed="rId2"/>
          <a:srcRect b="22196"/>
          <a:stretch>
            <a:fillRect/>
          </a:stretch>
        </p:blipFill>
        <p:spPr>
          <a:xfrm>
            <a:off x="7812172" y="3284981"/>
            <a:ext cx="403171" cy="225310"/>
          </a:xfrm>
          <a:prstGeom prst="rect">
            <a:avLst/>
          </a:prstGeom>
          <a:effectLst>
            <a:outerShdw blurRad="50800" dist="50800" dir="5400000" algn="ctr" rotWithShape="0">
              <a:schemeClr val="bg2"/>
            </a:outerShdw>
          </a:effectLst>
        </p:spPr>
      </p:pic>
      <p:pic>
        <p:nvPicPr>
          <p:cNvPr id="4" name="Imagem 3" descr="LOGO PROJETO_COREL.jpg"/>
          <p:cNvPicPr>
            <a:picLocks noChangeAspect="1"/>
          </p:cNvPicPr>
          <p:nvPr/>
        </p:nvPicPr>
        <p:blipFill>
          <a:blip r:embed="rId2"/>
          <a:srcRect b="22196"/>
          <a:stretch>
            <a:fillRect/>
          </a:stretch>
        </p:blipFill>
        <p:spPr>
          <a:xfrm>
            <a:off x="8124655" y="4724769"/>
            <a:ext cx="357764" cy="156429"/>
          </a:xfrm>
          <a:prstGeom prst="rect">
            <a:avLst/>
          </a:prstGeom>
          <a:effectLst>
            <a:outerShdw blurRad="50800" dist="50800" dir="5400000" algn="ctr" rotWithShape="0">
              <a:schemeClr val="bg2"/>
            </a:outerShdw>
          </a:effectLst>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Imagem 14"/>
          <p:cNvPicPr>
            <a:picLocks noChangeAspect="1"/>
          </p:cNvPicPr>
          <p:nvPr/>
        </p:nvPicPr>
        <p:blipFill>
          <a:blip r:embed="rId1"/>
          <a:stretch>
            <a:fillRect/>
          </a:stretch>
        </p:blipFill>
        <p:spPr>
          <a:xfrm>
            <a:off x="1545590" y="980440"/>
            <a:ext cx="7598410" cy="5824220"/>
          </a:xfrm>
          <a:prstGeom prst="rect">
            <a:avLst/>
          </a:prstGeom>
          <a:ln>
            <a:solidFill>
              <a:srgbClr val="C4946A"/>
            </a:solidFill>
          </a:ln>
          <a:effectLst>
            <a:outerShdw blurRad="63500" sx="102000" sy="102000" algn="ctr" rotWithShape="0">
              <a:prstClr val="black">
                <a:alpha val="40000"/>
              </a:prstClr>
            </a:outerShdw>
          </a:effectLst>
        </p:spPr>
      </p:pic>
      <p:sp>
        <p:nvSpPr>
          <p:cNvPr id="17" name="Retângulo 16"/>
          <p:cNvSpPr/>
          <p:nvPr/>
        </p:nvSpPr>
        <p:spPr>
          <a:xfrm>
            <a:off x="4092668" y="1207048"/>
            <a:ext cx="1838965" cy="553998"/>
          </a:xfrm>
          <a:prstGeom prst="rect">
            <a:avLst/>
          </a:prstGeom>
        </p:spPr>
        <p:txBody>
          <a:bodyPr wrap="none">
            <a:spAutoFit/>
          </a:bodyPr>
          <a:lstStyle/>
          <a:p>
            <a:pPr>
              <a:lnSpc>
                <a:spcPct val="150000"/>
              </a:lnSpc>
              <a:spcBef>
                <a:spcPct val="0"/>
              </a:spcBef>
            </a:pPr>
            <a:r>
              <a:rPr lang="pt-BR" altLang="pt-BR" sz="2000" b="1" i="1" dirty="0">
                <a:solidFill>
                  <a:srgbClr val="FDC72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EXPLOSIVOS</a:t>
            </a:r>
            <a:endParaRPr lang="pt-BR" altLang="pt-BR" sz="2000" b="1" i="1" dirty="0">
              <a:solidFill>
                <a:srgbClr val="FDC72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8" name="Imagem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6712" y="2132857"/>
            <a:ext cx="2865643" cy="476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tângulo 9"/>
          <p:cNvSpPr/>
          <p:nvPr/>
        </p:nvSpPr>
        <p:spPr>
          <a:xfrm>
            <a:off x="1790700" y="1602105"/>
            <a:ext cx="7137400" cy="922020"/>
          </a:xfrm>
          <a:prstGeom prst="rect">
            <a:avLst/>
          </a:prstGeom>
        </p:spPr>
        <p:txBody>
          <a:bodyPr wrap="square">
            <a:spAutoFit/>
          </a:bodyPr>
          <a:lstStyle/>
          <a:p>
            <a:pPr algn="just">
              <a:lnSpc>
                <a:spcPct val="150000"/>
              </a:lnSpc>
            </a:pPr>
            <a:r>
              <a:rPr lang="pt-BR" i="1" dirty="0">
                <a:solidFill>
                  <a:srgbClr val="FFFF00"/>
                </a:solidFill>
                <a:latin typeface="Arial" panose="020B0604020202020204" pitchFamily="34" charset="0"/>
                <a:cs typeface="Arial" panose="020B0604020202020204" pitchFamily="34" charset="0"/>
              </a:rPr>
              <a:t>A principal ferramenta utilizada a bordo que caracteriza o trabalho com uso de EXPLOSIVOS é a ferramenta FINCA-PINOS.</a:t>
            </a:r>
            <a:endParaRPr lang="pt-BR" i="1" dirty="0">
              <a:solidFill>
                <a:srgbClr val="FFFF00"/>
              </a:solidFill>
              <a:latin typeface="Arial" panose="020B0604020202020204" pitchFamily="34" charset="0"/>
              <a:cs typeface="Arial" panose="020B0604020202020204" pitchFamily="34" charset="0"/>
            </a:endParaRPr>
          </a:p>
        </p:txBody>
      </p:sp>
      <p:sp>
        <p:nvSpPr>
          <p:cNvPr id="3" name="Retângulo 2"/>
          <p:cNvSpPr/>
          <p:nvPr/>
        </p:nvSpPr>
        <p:spPr>
          <a:xfrm>
            <a:off x="1710055" y="2452370"/>
            <a:ext cx="7140575" cy="1753235"/>
          </a:xfrm>
          <a:prstGeom prst="rect">
            <a:avLst/>
          </a:prstGeom>
        </p:spPr>
        <p:txBody>
          <a:bodyPr wrap="square">
            <a:spAutoFit/>
          </a:bodyPr>
          <a:lstStyle/>
          <a:p>
            <a:pPr algn="just">
              <a:lnSpc>
                <a:spcPct val="150000"/>
              </a:lnSpc>
            </a:pPr>
            <a:r>
              <a:rPr lang="pt-BR" i="1" dirty="0">
                <a:solidFill>
                  <a:srgbClr val="FFFF00"/>
                </a:solidFill>
                <a:latin typeface="Arial" panose="020B0604020202020204" pitchFamily="34" charset="0"/>
                <a:cs typeface="Arial" panose="020B0604020202020204" pitchFamily="34" charset="0"/>
              </a:rPr>
              <a:t>É uma ferramenta manual acionada à pólvora destinada à cravação de pinos de fixação em estruturas de aço, concreto ou outro material onde a força motriz é obtida pela combustão de pólvora acondicionada em um cartucho.</a:t>
            </a:r>
            <a:endParaRPr lang="pt-BR" i="1" dirty="0">
              <a:solidFill>
                <a:srgbClr val="FFFF00"/>
              </a:solidFill>
              <a:latin typeface="Arial" panose="020B0604020202020204" pitchFamily="34" charset="0"/>
              <a:cs typeface="Arial" panose="020B0604020202020204" pitchFamily="34" charset="0"/>
            </a:endParaRPr>
          </a:p>
        </p:txBody>
      </p:sp>
      <p:sp>
        <p:nvSpPr>
          <p:cNvPr id="4" name="Retângulo arredondado 3"/>
          <p:cNvSpPr/>
          <p:nvPr/>
        </p:nvSpPr>
        <p:spPr>
          <a:xfrm>
            <a:off x="1790065" y="4622165"/>
            <a:ext cx="7038340" cy="1868805"/>
          </a:xfrm>
          <a:prstGeom prst="roundRect">
            <a:avLst/>
          </a:prstGeom>
          <a:solidFill>
            <a:srgbClr val="FDC72F"/>
          </a:solidFill>
          <a:ln>
            <a:solidFill>
              <a:srgbClr val="FDC72F"/>
            </a:solidFill>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spcAft>
                <a:spcPts val="600"/>
              </a:spcAft>
            </a:pPr>
            <a:r>
              <a:rPr lang="pt-BR" sz="1600" b="1" i="1" dirty="0">
                <a:ln w="0"/>
                <a:solidFill>
                  <a:schemeClr val="tx1"/>
                </a:solidFill>
                <a:latin typeface="Arial" panose="020B0604020202020204" pitchFamily="34" charset="0"/>
                <a:cs typeface="Arial" panose="020B0604020202020204" pitchFamily="34" charset="0"/>
              </a:rPr>
              <a:t>Principais orientações para a mão de obra:</a:t>
            </a:r>
            <a:endParaRPr lang="pt-BR" sz="1600" b="1" i="1" dirty="0">
              <a:ln w="0"/>
              <a:solidFill>
                <a:schemeClr val="tx1"/>
              </a:solidFill>
              <a:latin typeface="Arial" panose="020B0604020202020204" pitchFamily="34" charset="0"/>
              <a:cs typeface="Arial" panose="020B0604020202020204" pitchFamily="34" charset="0"/>
            </a:endParaRPr>
          </a:p>
          <a:p>
            <a:pPr marL="342900" indent="-342900" algn="just">
              <a:spcAft>
                <a:spcPts val="600"/>
              </a:spcAft>
              <a:buFont typeface="+mj-lt"/>
              <a:buAutoNum type="arabicPeriod"/>
            </a:pPr>
            <a:r>
              <a:rPr lang="pt-BR" sz="1600" i="1" dirty="0">
                <a:ln w="0"/>
                <a:solidFill>
                  <a:schemeClr val="tx1"/>
                </a:solidFill>
                <a:latin typeface="Arial" panose="020B0604020202020204" pitchFamily="34" charset="0"/>
                <a:cs typeface="Arial" panose="020B0604020202020204" pitchFamily="34" charset="0"/>
              </a:rPr>
              <a:t>O supervisor da atividade deve orientar os executantes quanto aos riscos envolvidos e os cuidados a serem adotados;</a:t>
            </a:r>
            <a:endParaRPr lang="pt-BR" sz="1600" i="1" dirty="0">
              <a:ln w="0"/>
              <a:solidFill>
                <a:schemeClr val="tx1"/>
              </a:solidFill>
              <a:latin typeface="Arial" panose="020B0604020202020204" pitchFamily="34" charset="0"/>
              <a:cs typeface="Arial" panose="020B0604020202020204" pitchFamily="34" charset="0"/>
            </a:endParaRPr>
          </a:p>
          <a:p>
            <a:pPr marL="342900" indent="-342900" algn="just">
              <a:spcAft>
                <a:spcPts val="600"/>
              </a:spcAft>
              <a:buFont typeface="+mj-lt"/>
              <a:buAutoNum type="arabicPeriod"/>
            </a:pPr>
            <a:r>
              <a:rPr lang="pt-BR" sz="1600" i="1" dirty="0">
                <a:ln w="0"/>
                <a:solidFill>
                  <a:schemeClr val="tx1"/>
                </a:solidFill>
                <a:latin typeface="Arial" panose="020B0604020202020204" pitchFamily="34" charset="0"/>
                <a:cs typeface="Arial" panose="020B0604020202020204" pitchFamily="34" charset="0"/>
              </a:rPr>
              <a:t>A utilização da ferramenta manual acionada a pólvora deve ser feita por trabalhador capacitado e autorizado.</a:t>
            </a:r>
            <a:endParaRPr lang="pt-BR" sz="1600" i="1" dirty="0">
              <a:ln w="0"/>
              <a:solidFill>
                <a:schemeClr val="tx1"/>
              </a:solidFill>
              <a:latin typeface="Arial" panose="020B0604020202020204" pitchFamily="34" charset="0"/>
              <a:cs typeface="Arial" panose="020B0604020202020204" pitchFamily="34" charset="0"/>
            </a:endParaRPr>
          </a:p>
        </p:txBody>
      </p:sp>
      <p:sp>
        <p:nvSpPr>
          <p:cNvPr id="12" name="CaixaDeTexto 11"/>
          <p:cNvSpPr txBox="1"/>
          <p:nvPr/>
        </p:nvSpPr>
        <p:spPr>
          <a:xfrm>
            <a:off x="-31115" y="173990"/>
            <a:ext cx="9175115"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PRODUTOS QUÍMICOS PERIGOSOS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Imagem 10"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8028592" y="190151"/>
            <a:ext cx="1019315" cy="445686"/>
          </a:xfrm>
          <a:prstGeom prst="rect">
            <a:avLst/>
          </a:prstGeom>
          <a:ln>
            <a:noFill/>
          </a:ln>
          <a:effectLst>
            <a:outerShdw blurRad="190500" algn="tl" rotWithShape="0">
              <a:srgbClr val="000000">
                <a:alpha val="70000"/>
              </a:srgbClr>
            </a:outerShdw>
          </a:effectLst>
        </p:spPr>
      </p:pic>
      <p:pic>
        <p:nvPicPr>
          <p:cNvPr id="13" name="Imagem 12" descr="LOGO PROJETO_COREL.jpg"/>
          <p:cNvPicPr>
            <a:picLocks noChangeAspect="1"/>
          </p:cNvPicPr>
          <p:nvPr/>
        </p:nvPicPr>
        <p:blipFill>
          <a:blip r:embed="rId3"/>
          <a:srcRect b="22196"/>
          <a:stretch>
            <a:fillRect/>
          </a:stretch>
        </p:blipFill>
        <p:spPr>
          <a:xfrm>
            <a:off x="-923115" y="2318445"/>
            <a:ext cx="347572" cy="194239"/>
          </a:xfrm>
          <a:prstGeom prst="rect">
            <a:avLst/>
          </a:prstGeom>
          <a:effectLst>
            <a:outerShdw blurRad="50800" dist="50800" dir="5400000" algn="ctr" rotWithShape="0">
              <a:schemeClr val="bg2"/>
            </a:outerShdw>
          </a:effectLst>
        </p:spPr>
      </p:pic>
      <p:pic>
        <p:nvPicPr>
          <p:cNvPr id="14" name="Imagem 13" descr="LOGO PROJETO_COREL.jpg"/>
          <p:cNvPicPr>
            <a:picLocks noChangeAspect="1"/>
          </p:cNvPicPr>
          <p:nvPr/>
        </p:nvPicPr>
        <p:blipFill>
          <a:blip r:embed="rId3"/>
          <a:srcRect b="22196"/>
          <a:stretch>
            <a:fillRect/>
          </a:stretch>
        </p:blipFill>
        <p:spPr>
          <a:xfrm>
            <a:off x="-923115" y="4359587"/>
            <a:ext cx="357764" cy="156429"/>
          </a:xfrm>
          <a:prstGeom prst="rect">
            <a:avLst/>
          </a:prstGeom>
          <a:effectLst>
            <a:outerShdw blurRad="50800" dist="50800" dir="5400000" algn="ctr" rotWithShape="0">
              <a:schemeClr val="bg2"/>
            </a:outerShdw>
          </a:effectLst>
        </p:spPr>
      </p:pic>
      <p:pic>
        <p:nvPicPr>
          <p:cNvPr id="2" name="Imagem 1"/>
          <p:cNvPicPr>
            <a:picLocks noChangeAspect="1"/>
          </p:cNvPicPr>
          <p:nvPr/>
        </p:nvPicPr>
        <p:blipFill>
          <a:blip r:embed="rId4">
            <a:clrChange>
              <a:clrFrom>
                <a:srgbClr val="FFFFFF"/>
              </a:clrFrom>
              <a:clrTo>
                <a:srgbClr val="FFFFFF">
                  <a:alpha val="0"/>
                </a:srgbClr>
              </a:clrTo>
            </a:clrChange>
          </a:blip>
          <a:stretch>
            <a:fillRect/>
          </a:stretch>
        </p:blipFill>
        <p:spPr>
          <a:xfrm>
            <a:off x="6515735" y="3887470"/>
            <a:ext cx="1750695" cy="1100455"/>
          </a:xfrm>
          <a:prstGeom prst="rect">
            <a:avLst/>
          </a:prstGeom>
        </p:spPr>
      </p:pic>
      <p:sp>
        <p:nvSpPr>
          <p:cNvPr id="6" name="Espaço Reservado para Número de Slide 5"/>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tângulo arredondado 9"/>
          <p:cNvSpPr/>
          <p:nvPr/>
        </p:nvSpPr>
        <p:spPr>
          <a:xfrm>
            <a:off x="53340" y="667385"/>
            <a:ext cx="6969760" cy="6172187"/>
          </a:xfrm>
          <a:prstGeom prst="roundRect">
            <a:avLst/>
          </a:prstGeom>
          <a:ln w="38100">
            <a:solidFill>
              <a:srgbClr val="007D43"/>
            </a:solidFill>
          </a:ln>
        </p:spPr>
        <p:txBody>
          <a:bodyPr wrap="square">
            <a:spAutoFit/>
          </a:bodyPr>
          <a:lstStyle/>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Os materiais explosivos devem ser submetidos à inspeção visual por ocasião do seu recebimento e antes do uso;</a:t>
            </a:r>
            <a:endParaRPr lang="pt-BR" b="1" i="1" dirty="0">
              <a:latin typeface="Arial" panose="020B0604020202020204" pitchFamily="34" charset="0"/>
              <a:cs typeface="Arial" panose="020B0604020202020204" pitchFamily="34" charset="0"/>
            </a:endParaRPr>
          </a:p>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Os materiais explosivos carregados e não detonados devem ser recuperados e destruídos;</a:t>
            </a:r>
            <a:endParaRPr lang="pt-BR" b="1" i="1" dirty="0">
              <a:latin typeface="Arial" panose="020B0604020202020204" pitchFamily="34" charset="0"/>
              <a:cs typeface="Arial" panose="020B0604020202020204" pitchFamily="34" charset="0"/>
            </a:endParaRPr>
          </a:p>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As caixas de explosivos devem ser carregadas de forma a evitar movimentos bruscos, como choques e quedas;</a:t>
            </a:r>
            <a:endParaRPr lang="pt-BR" b="1" i="1" dirty="0">
              <a:latin typeface="Arial" panose="020B0604020202020204" pitchFamily="34" charset="0"/>
              <a:cs typeface="Arial" panose="020B0604020202020204" pitchFamily="34" charset="0"/>
            </a:endParaRPr>
          </a:p>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O manuseio dos materiais explosivos deve se limitar ao mínimo necessário;</a:t>
            </a:r>
            <a:endParaRPr lang="pt-BR" b="1" i="1" dirty="0">
              <a:latin typeface="Arial" panose="020B0604020202020204" pitchFamily="34" charset="0"/>
              <a:cs typeface="Arial" panose="020B0604020202020204" pitchFamily="34" charset="0"/>
            </a:endParaRPr>
          </a:p>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Não é permitido fumar e portar fósforos, isqueiros ou qualquer material inflamável nas áreas onde se manuseiam e armazenam explosivos, bem como utilizar ferramentas que produzam centelhas.</a:t>
            </a:r>
            <a:endParaRPr lang="pt-BR" b="1" i="1" dirty="0">
              <a:latin typeface="Arial" panose="020B0604020202020204" pitchFamily="34" charset="0"/>
              <a:cs typeface="Arial" panose="020B0604020202020204" pitchFamily="34" charset="0"/>
            </a:endParaRPr>
          </a:p>
          <a:p>
            <a:pPr marL="245745" indent="-245745" algn="just">
              <a:spcAft>
                <a:spcPts val="1200"/>
              </a:spcAft>
              <a:buClr>
                <a:srgbClr val="FF0000"/>
              </a:buClr>
              <a:buFont typeface="Wingdings" panose="05000000000000000000" pitchFamily="2" charset="2"/>
              <a:buChar char="Ø"/>
            </a:pPr>
            <a:r>
              <a:rPr lang="pt-BR" b="1" i="1" dirty="0">
                <a:latin typeface="Arial" panose="020B0604020202020204" pitchFamily="34" charset="0"/>
                <a:cs typeface="Arial" panose="020B0604020202020204" pitchFamily="34" charset="0"/>
              </a:rPr>
              <a:t>Nos locais de manuseio e uso de materiais explosivos devem permanecer apenas as pessoas indispensáveis ao serviço.</a:t>
            </a:r>
            <a:endParaRPr lang="pt-BR" b="1" i="1" dirty="0">
              <a:latin typeface="Arial" panose="020B0604020202020204" pitchFamily="34" charset="0"/>
              <a:cs typeface="Arial" panose="020B0604020202020204" pitchFamily="34" charset="0"/>
            </a:endParaRPr>
          </a:p>
        </p:txBody>
      </p:sp>
      <p:sp>
        <p:nvSpPr>
          <p:cNvPr id="16" name="CaixaDeTexto 15"/>
          <p:cNvSpPr txBox="1"/>
          <p:nvPr/>
        </p:nvSpPr>
        <p:spPr>
          <a:xfrm>
            <a:off x="6925945" y="116205"/>
            <a:ext cx="2218690" cy="2111919"/>
          </a:xfrm>
          <a:prstGeom prst="wedgeEllipseCallout">
            <a:avLst>
              <a:gd name="adj1" fmla="val 4149"/>
              <a:gd name="adj2" fmla="val 65798"/>
            </a:avLst>
          </a:prstGeom>
          <a:solidFill>
            <a:schemeClr val="accent5">
              <a:lumMod val="20000"/>
              <a:lumOff val="80000"/>
            </a:schemeClr>
          </a:solidFill>
          <a:ln w="28575">
            <a:solidFill>
              <a:schemeClr val="accent5">
                <a:lumMod val="60000"/>
                <a:lumOff val="40000"/>
              </a:schemeClr>
            </a:solidFill>
          </a:ln>
        </p:spPr>
        <p:txBody>
          <a:bodyPr wrap="square" rtlCol="0">
            <a:spAutoFit/>
          </a:bodyPr>
          <a:lstStyle/>
          <a:p>
            <a:pPr algn="ctr"/>
            <a:r>
              <a:rPr lang="pt-BR" b="1" i="1" dirty="0">
                <a:latin typeface="Arial" panose="020B0604020202020204" pitchFamily="34" charset="0"/>
                <a:cs typeface="Arial" panose="020B0604020202020204" pitchFamily="34" charset="0"/>
              </a:rPr>
              <a:t>O que devo fazer no manuseio de materiais explosivos?</a:t>
            </a:r>
            <a:endParaRPr lang="pt-BR" b="1" i="1" dirty="0">
              <a:latin typeface="Arial" panose="020B0604020202020204" pitchFamily="34" charset="0"/>
              <a:cs typeface="Arial" panose="020B0604020202020204" pitchFamily="34" charset="0"/>
            </a:endParaRPr>
          </a:p>
        </p:txBody>
      </p:sp>
      <p:pic>
        <p:nvPicPr>
          <p:cNvPr id="17" name="Picture 2" descr="\\bcfs00\UO-BC\UO-BC_RH_DRH\Corporativa\Grupos\Grupo 9 (EAD e Alta Competência)\EAD\Cursos em Desenvolvimento 13 - 14\Personagem\Godofredo\Godofredo 1.3\Godofredo 1.3.png"/>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732251" y="2564725"/>
            <a:ext cx="2371291" cy="42901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8" name="Imagem 17"/>
          <p:cNvPicPr>
            <a:picLocks noChangeAspect="1"/>
          </p:cNvPicPr>
          <p:nvPr/>
        </p:nvPicPr>
        <p:blipFill>
          <a:blip r:embed="rId2"/>
          <a:stretch>
            <a:fillRect/>
          </a:stretch>
        </p:blipFill>
        <p:spPr>
          <a:xfrm>
            <a:off x="4597906" y="6021288"/>
            <a:ext cx="910198" cy="929744"/>
          </a:xfrm>
          <a:prstGeom prst="ellipse">
            <a:avLst/>
          </a:prstGeom>
          <a:ln>
            <a:noFill/>
          </a:ln>
          <a:effectLst>
            <a:softEdge rad="112500"/>
          </a:effectLst>
        </p:spPr>
      </p:pic>
      <p:sp>
        <p:nvSpPr>
          <p:cNvPr id="8" name="CaixaDeTexto 7"/>
          <p:cNvSpPr txBox="1"/>
          <p:nvPr/>
        </p:nvSpPr>
        <p:spPr>
          <a:xfrm>
            <a:off x="0" y="125095"/>
            <a:ext cx="9139555"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PRODUTOS QUÍMICOS PERIGOSOS</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180018" y="116517"/>
            <a:ext cx="1019315" cy="445686"/>
          </a:xfrm>
          <a:prstGeom prst="rect">
            <a:avLst/>
          </a:prstGeom>
          <a:ln>
            <a:noFill/>
          </a:ln>
          <a:effectLst>
            <a:outerShdw blurRad="190500" algn="tl" rotWithShape="0">
              <a:srgbClr val="000000">
                <a:alpha val="70000"/>
              </a:srgbClr>
            </a:outerShdw>
          </a:effectLst>
        </p:spPr>
      </p:pic>
      <p:pic>
        <p:nvPicPr>
          <p:cNvPr id="2" name="Imagem 1" descr="LOGO PROJETO_COREL.jpg"/>
          <p:cNvPicPr>
            <a:picLocks noChangeAspect="1"/>
          </p:cNvPicPr>
          <p:nvPr/>
        </p:nvPicPr>
        <p:blipFill>
          <a:blip r:embed="rId3"/>
          <a:srcRect b="22196"/>
          <a:stretch>
            <a:fillRect/>
          </a:stretch>
        </p:blipFill>
        <p:spPr>
          <a:xfrm>
            <a:off x="7668097" y="2737476"/>
            <a:ext cx="336358" cy="187972"/>
          </a:xfrm>
          <a:prstGeom prst="rect">
            <a:avLst/>
          </a:prstGeom>
          <a:effectLst>
            <a:outerShdw blurRad="50800" dist="50800" dir="5400000" algn="ctr" rotWithShape="0">
              <a:schemeClr val="bg2"/>
            </a:outerShdw>
          </a:effectLst>
        </p:spPr>
      </p:pic>
      <p:pic>
        <p:nvPicPr>
          <p:cNvPr id="3" name="Imagem 2" descr="LOGO PROJETO_COREL.jpg"/>
          <p:cNvPicPr>
            <a:picLocks noChangeAspect="1"/>
          </p:cNvPicPr>
          <p:nvPr/>
        </p:nvPicPr>
        <p:blipFill>
          <a:blip r:embed="rId3"/>
          <a:srcRect b="22196"/>
          <a:stretch>
            <a:fillRect/>
          </a:stretch>
        </p:blipFill>
        <p:spPr>
          <a:xfrm>
            <a:off x="8004455" y="4358947"/>
            <a:ext cx="357764" cy="156429"/>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16510" y="1484630"/>
            <a:ext cx="9159875" cy="953135"/>
          </a:xfrm>
          <a:prstGeom prst="rect">
            <a:avLst/>
          </a:prstGeom>
        </p:spPr>
        <p:txBody>
          <a:bodyPr wrap="square">
            <a:spAutoFit/>
          </a:bodyPr>
          <a:lstStyle/>
          <a:p>
            <a:pPr algn="ctr" defTabSz="1219200"/>
            <a:r>
              <a:rPr lang="pt-BR" altLang="pt-BR" sz="2800" b="1" i="1" dirty="0">
                <a:solidFill>
                  <a:srgbClr val="0000FF"/>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FICHA DE INFORMAÇÃO DE SEGURANÇA DE PRODUTOS QUÍMICOS </a:t>
            </a:r>
            <a:endParaRPr lang="pt-BR" altLang="pt-BR" sz="2800" b="1" i="1" dirty="0">
              <a:solidFill>
                <a:srgbClr val="0000FF"/>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8194" name="Picture 2" descr="O que é a Ficha de informações de segurança de produtos químicos – FISPQ? |  Instituto Brasileiro de Ensino Profissionalizante - INBRAEP"/>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99820" y="2493010"/>
            <a:ext cx="6868795" cy="4084320"/>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108585" y="548640"/>
            <a:ext cx="9284335" cy="829945"/>
          </a:xfrm>
          <a:prstGeom prst="rect">
            <a:avLst/>
          </a:prstGeom>
        </p:spPr>
        <p:txBody>
          <a:bodyPr wrap="square">
            <a:spAutoFit/>
          </a:bodyPr>
          <a:lstStyle/>
          <a:p>
            <a:pPr algn="ctr" defTabSz="1219200"/>
            <a:r>
              <a:rPr lang="pt-BR" altLang="pt-BR" sz="4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FISPQ</a:t>
            </a:r>
            <a:endParaRPr lang="pt-BR" altLang="pt-BR" sz="4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4024282" y="44736"/>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aixaDeTexto 10"/>
          <p:cNvSpPr txBox="1"/>
          <p:nvPr/>
        </p:nvSpPr>
        <p:spPr>
          <a:xfrm>
            <a:off x="0" y="44450"/>
            <a:ext cx="9146540" cy="1198880"/>
          </a:xfrm>
          <a:prstGeom prst="rect">
            <a:avLst/>
          </a:prstGeom>
          <a:noFill/>
        </p:spPr>
        <p:txBody>
          <a:bodyPr wrap="square" rtlCol="0">
            <a:spAutoFit/>
          </a:bodyPr>
          <a:lstStyle/>
          <a:p>
            <a:pPr lvl="0" algn="ctr">
              <a:defRPr/>
            </a:pPr>
            <a:r>
              <a:rPr lang="pt-BR" sz="2400" b="1" i="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(FICHA DE INFORMAÇÃO DE SEGURANÇA DE PRODUTO QUÍMICO) </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2" name="Picture 2" descr="Resultado de imagem para quadro negro"/>
          <p:cNvPicPr>
            <a:picLocks noChangeAspect="1" noChangeArrowheads="1"/>
          </p:cNvPicPr>
          <p:nvPr/>
        </p:nvPicPr>
        <p:blipFill rotWithShape="1">
          <a:blip r:embed="rId1">
            <a:extLst>
              <a:ext uri="{28A0092B-C50C-407E-A947-70E740481C1C}">
                <a14:useLocalDpi xmlns:a14="http://schemas.microsoft.com/office/drawing/2010/main" val="0"/>
              </a:ext>
            </a:extLst>
          </a:blip>
          <a:srcRect l="5380" t="11176" r="4263" b="9830"/>
          <a:stretch>
            <a:fillRect/>
          </a:stretch>
        </p:blipFill>
        <p:spPr bwMode="auto">
          <a:xfrm>
            <a:off x="1403350" y="1196340"/>
            <a:ext cx="7740650" cy="461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1835785" y="1347470"/>
            <a:ext cx="6845300" cy="2168525"/>
          </a:xfrm>
          <a:prstGeom prst="rect">
            <a:avLst/>
          </a:prstGeom>
        </p:spPr>
        <p:txBody>
          <a:bodyPr wrap="square">
            <a:spAutoFit/>
          </a:bodyPr>
          <a:lstStyle/>
          <a:p>
            <a:pPr algn="just">
              <a:lnSpc>
                <a:spcPct val="150000"/>
              </a:lnSpc>
            </a:pPr>
            <a:r>
              <a:rPr lang="pt-BR" i="1" dirty="0">
                <a:solidFill>
                  <a:srgbClr val="FFFF00"/>
                </a:solidFill>
                <a:latin typeface="Arial" panose="020B0604020202020204" pitchFamily="34" charset="0"/>
                <a:cs typeface="Arial" panose="020B0604020202020204" pitchFamily="34" charset="0"/>
              </a:rPr>
              <a:t>A </a:t>
            </a:r>
            <a:r>
              <a:rPr lang="pt-BR" b="1" i="1" dirty="0">
                <a:solidFill>
                  <a:srgbClr val="FFFF00"/>
                </a:solidFill>
                <a:latin typeface="Arial" panose="020B0604020202020204" pitchFamily="34" charset="0"/>
                <a:cs typeface="Arial" panose="020B0604020202020204" pitchFamily="34" charset="0"/>
              </a:rPr>
              <a:t>FISPQ </a:t>
            </a:r>
            <a:r>
              <a:rPr lang="pt-BR" i="1" dirty="0">
                <a:solidFill>
                  <a:srgbClr val="FFFF00"/>
                </a:solidFill>
                <a:latin typeface="Arial" panose="020B0604020202020204" pitchFamily="34" charset="0"/>
                <a:cs typeface="Arial" panose="020B0604020202020204" pitchFamily="34" charset="0"/>
              </a:rPr>
              <a:t>é o documento fornece todas as informações para quem manuseia um produto químico. Todo fornecedor deve disponibilizá-la obrigatoriamente aos seus clientes, que por sua vez devem disponibilizá-las aos seus empregados que utilizam estes produtos.</a:t>
            </a:r>
            <a:endParaRPr lang="pt-BR" i="1" dirty="0">
              <a:solidFill>
                <a:srgbClr val="FFFF00"/>
              </a:solidFill>
              <a:latin typeface="Arial" panose="020B0604020202020204" pitchFamily="34" charset="0"/>
              <a:cs typeface="Arial" panose="020B0604020202020204" pitchFamily="34" charset="0"/>
            </a:endParaRPr>
          </a:p>
        </p:txBody>
      </p:sp>
      <p:sp>
        <p:nvSpPr>
          <p:cNvPr id="2" name="Retângulo arredondado 1"/>
          <p:cNvSpPr/>
          <p:nvPr/>
        </p:nvSpPr>
        <p:spPr>
          <a:xfrm>
            <a:off x="1943735" y="3496945"/>
            <a:ext cx="6832600" cy="1437640"/>
          </a:xfrm>
          <a:prstGeom prst="roundRect">
            <a:avLst/>
          </a:prstGeom>
          <a:noFill/>
          <a:ln>
            <a:solidFill>
              <a:srgbClr val="FDC72F"/>
            </a:solidFill>
          </a:ln>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pt-BR" b="1" i="1" dirty="0">
                <a:solidFill>
                  <a:srgbClr val="FDC72F"/>
                </a:solidFill>
                <a:latin typeface="Arial" panose="020B0604020202020204" pitchFamily="34" charset="0"/>
                <a:cs typeface="Arial" panose="020B0604020202020204" pitchFamily="34" charset="0"/>
              </a:rPr>
              <a:t>Sempre leia com atenção a FISPQ de todos os produtos químicos que irá armazenar e/ou manusear.</a:t>
            </a:r>
            <a:endParaRPr lang="pt-BR" i="1" dirty="0">
              <a:latin typeface="Arial" panose="020B0604020202020204" pitchFamily="34" charset="0"/>
              <a:cs typeface="Arial" panose="020B0604020202020204" pitchFamily="34" charset="0"/>
            </a:endParaRPr>
          </a:p>
          <a:p>
            <a:pPr algn="ctr"/>
            <a:r>
              <a:rPr lang="pt-BR" i="1" dirty="0">
                <a:solidFill>
                  <a:srgbClr val="FFFF00"/>
                </a:solidFill>
                <a:latin typeface="Arial" panose="020B0604020202020204" pitchFamily="34" charset="0"/>
                <a:cs typeface="Arial" panose="020B0604020202020204" pitchFamily="34" charset="0"/>
              </a:rPr>
              <a:t>Quanto mais você souber a respeito do produto, menores são as chances de acidentes, danos à sua saúde ou ao meio ambiente. </a:t>
            </a:r>
            <a:endParaRPr lang="pt-BR" i="1" dirty="0">
              <a:solidFill>
                <a:srgbClr val="FFFF00"/>
              </a:solidFill>
              <a:latin typeface="Arial" panose="020B0604020202020204" pitchFamily="34" charset="0"/>
              <a:cs typeface="Arial" panose="020B0604020202020204" pitchFamily="34" charset="0"/>
            </a:endParaRPr>
          </a:p>
        </p:txBody>
      </p:sp>
      <p:pic>
        <p:nvPicPr>
          <p:cNvPr id="9" name="Imagem 8"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5292010" y="5949499"/>
            <a:ext cx="1019315" cy="445686"/>
          </a:xfrm>
          <a:prstGeom prst="rect">
            <a:avLst/>
          </a:prstGeom>
          <a:ln>
            <a:noFill/>
          </a:ln>
          <a:effectLst>
            <a:outerShdw blurRad="190500" algn="tl" rotWithShape="0">
              <a:srgbClr val="000000">
                <a:alpha val="70000"/>
              </a:srgbClr>
            </a:outerShdw>
          </a:effectLst>
        </p:spPr>
      </p:pic>
      <p:grpSp>
        <p:nvGrpSpPr>
          <p:cNvPr id="3" name="Grupo 22"/>
          <p:cNvGrpSpPr/>
          <p:nvPr/>
        </p:nvGrpSpPr>
        <p:grpSpPr>
          <a:xfrm>
            <a:off x="-36830" y="3001645"/>
            <a:ext cx="4178935" cy="3856355"/>
            <a:chOff x="27120" y="2623565"/>
            <a:chExt cx="4335862" cy="3744416"/>
          </a:xfrm>
        </p:grpSpPr>
        <p:sp>
          <p:nvSpPr>
            <p:cNvPr id="4" name="Retângulo 3"/>
            <p:cNvSpPr/>
            <p:nvPr/>
          </p:nvSpPr>
          <p:spPr bwMode="auto">
            <a:xfrm>
              <a:off x="877618" y="2901016"/>
              <a:ext cx="576064" cy="383968"/>
            </a:xfrm>
            <a:prstGeom prst="rect">
              <a:avLst/>
            </a:prstGeom>
            <a:solidFill>
              <a:srgbClr val="FFFFFF"/>
            </a:solidFill>
            <a:ln w="9525" cap="flat" cmpd="sng" algn="ctr">
              <a:noFill/>
              <a:prstDash val="solid"/>
            </a:ln>
            <a:effectLst/>
          </p:spPr>
          <p:txBody>
            <a:bodyPr vert="horz" wrap="square" lIns="91440" tIns="45720" rIns="91440" bIns="45720" numCol="1" rtlCol="0" anchor="ctr" anchorCtr="0" compatLnSpc="1"/>
            <a:p>
              <a:pPr algn="ctr" fontAlgn="base">
                <a:spcBef>
                  <a:spcPct val="0"/>
                </a:spcBef>
                <a:spcAft>
                  <a:spcPct val="0"/>
                </a:spcAft>
                <a:defRPr/>
              </a:pPr>
              <a:endParaRPr lang="pt-BR" kern="0" dirty="0">
                <a:solidFill>
                  <a:srgbClr val="000000"/>
                </a:solidFill>
                <a:latin typeface="Arial Narrow" panose="020B0606020202030204" pitchFamily="34" charset="0"/>
              </a:endParaRPr>
            </a:p>
          </p:txBody>
        </p:sp>
        <p:pic>
          <p:nvPicPr>
            <p:cNvPr id="5" name="Imagem 4"/>
            <p:cNvPicPr>
              <a:picLocks noChangeAspect="1"/>
            </p:cNvPicPr>
            <p:nvPr/>
          </p:nvPicPr>
          <p:blipFill rotWithShape="1">
            <a:blip r:embed="rId3" cstate="print">
              <a:extLst>
                <a:ext uri="{28A0092B-C50C-407E-A947-70E740481C1C}">
                  <a14:useLocalDpi xmlns:a14="http://schemas.microsoft.com/office/drawing/2010/main" val="0"/>
                </a:ext>
              </a:extLst>
            </a:blip>
            <a:srcRect l="14315" b="52100"/>
            <a:stretch>
              <a:fillRect/>
            </a:stretch>
          </p:blipFill>
          <p:spPr>
            <a:xfrm>
              <a:off x="27120" y="2623565"/>
              <a:ext cx="4335862" cy="3744416"/>
            </a:xfrm>
            <a:prstGeom prst="rect">
              <a:avLst/>
            </a:prstGeom>
          </p:spPr>
        </p:pic>
      </p:grpSp>
      <p:pic>
        <p:nvPicPr>
          <p:cNvPr id="8" name="Imagem 7" descr="LOGO PROJETO_COREL.jpg"/>
          <p:cNvPicPr>
            <a:picLocks noChangeAspect="1"/>
          </p:cNvPicPr>
          <p:nvPr/>
        </p:nvPicPr>
        <p:blipFill>
          <a:blip r:embed="rId2"/>
          <a:srcRect b="22196"/>
          <a:stretch>
            <a:fillRect/>
          </a:stretch>
        </p:blipFill>
        <p:spPr>
          <a:xfrm>
            <a:off x="877642" y="6540893"/>
            <a:ext cx="566674" cy="316683"/>
          </a:xfrm>
          <a:prstGeom prst="rect">
            <a:avLst/>
          </a:prstGeom>
          <a:effectLst>
            <a:outerShdw blurRad="50800" dist="50800" dir="5400000" algn="ctr" rotWithShape="0">
              <a:schemeClr val="bg2"/>
            </a:outerShdw>
          </a:effectLst>
        </p:spPr>
      </p:pic>
      <p:pic>
        <p:nvPicPr>
          <p:cNvPr id="10" name="Imagem 9" descr="LOGO PROJETO_COREL.jpg"/>
          <p:cNvPicPr>
            <a:picLocks noChangeAspect="1"/>
          </p:cNvPicPr>
          <p:nvPr/>
        </p:nvPicPr>
        <p:blipFill>
          <a:blip r:embed="rId2"/>
          <a:srcRect b="22196"/>
          <a:stretch>
            <a:fillRect/>
          </a:stretch>
        </p:blipFill>
        <p:spPr>
          <a:xfrm>
            <a:off x="899160" y="3425190"/>
            <a:ext cx="460375" cy="257810"/>
          </a:xfrm>
          <a:prstGeom prst="rect">
            <a:avLst/>
          </a:prstGeom>
          <a:effectLst>
            <a:outerShdw blurRad="50800" dist="50800" dir="5400000" algn="ctr" rotWithShape="0">
              <a:schemeClr val="bg2"/>
            </a:outerShdw>
          </a:effectLst>
        </p:spPr>
      </p:pic>
      <p:sp>
        <p:nvSpPr>
          <p:cNvPr id="19" name="Espaço Reservado para Número de Slide 18"/>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m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64135" y="692785"/>
            <a:ext cx="9208135" cy="61652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4" name="Texto Explicativo em Nuvem 13"/>
          <p:cNvSpPr/>
          <p:nvPr/>
        </p:nvSpPr>
        <p:spPr>
          <a:xfrm>
            <a:off x="4572233" y="1556552"/>
            <a:ext cx="4464496" cy="2047950"/>
          </a:xfrm>
          <a:prstGeom prst="cloudCallout">
            <a:avLst>
              <a:gd name="adj1" fmla="val -10379"/>
              <a:gd name="adj2" fmla="val 122511"/>
            </a:avLst>
          </a:prstGeom>
          <a:solidFill>
            <a:schemeClr val="bg1"/>
          </a:solidFill>
          <a:ln>
            <a:solidFill>
              <a:srgbClr val="FFC000"/>
            </a:solidFill>
          </a:ln>
          <a:effectLst>
            <a:outerShdw blurRad="50800" dist="38100" dir="2700000" algn="tl" rotWithShape="0">
              <a:prstClr val="black">
                <a:alpha val="40000"/>
              </a:prstClr>
            </a:outerShdw>
          </a:effectLst>
        </p:spPr>
        <p:txBody>
          <a:bodyPr wrap="square">
            <a:spAutoFit/>
          </a:bodyPr>
          <a:lstStyle/>
          <a:p>
            <a:pPr lvl="0" algn="ctr">
              <a:lnSpc>
                <a:spcPct val="150000"/>
              </a:lnSpc>
            </a:pPr>
            <a:r>
              <a:rPr lang="pt-BR" b="1" i="1" dirty="0">
                <a:solidFill>
                  <a:srgbClr val="FFFF00"/>
                </a:solidFill>
                <a:latin typeface="Arial" panose="020B0604020202020204" pitchFamily="34" charset="0"/>
                <a:cs typeface="Arial" panose="020B0604020202020204" pitchFamily="34" charset="0"/>
              </a:rPr>
              <a:t>O QUE VOCÊ VAI ENCONTRAR NO DOCUMENTO?</a:t>
            </a:r>
            <a:endParaRPr lang="pt-BR" b="1" i="1" dirty="0">
              <a:solidFill>
                <a:srgbClr val="FFFF00"/>
              </a:solidFill>
              <a:latin typeface="Arial" panose="020B0604020202020204" pitchFamily="34" charset="0"/>
              <a:cs typeface="Arial" panose="020B0604020202020204" pitchFamily="34" charset="0"/>
            </a:endParaRPr>
          </a:p>
        </p:txBody>
      </p:sp>
      <p:sp>
        <p:nvSpPr>
          <p:cNvPr id="4" name="Retângulo 3"/>
          <p:cNvSpPr/>
          <p:nvPr/>
        </p:nvSpPr>
        <p:spPr>
          <a:xfrm rot="21444587">
            <a:off x="1169035" y="1191895"/>
            <a:ext cx="3098800" cy="5631180"/>
          </a:xfrm>
          <a:prstGeom prst="rect">
            <a:avLst/>
          </a:prstGeom>
        </p:spPr>
        <p:txBody>
          <a:bodyPr wrap="square">
            <a:spAutoFit/>
          </a:bodyPr>
          <a:lstStyle/>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Identificação do produto;</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Identificação de perigos;</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Composição e informações sobre ingredientes;</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Medidas de primeiros socorros;</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Medidas de combate a incêndio;</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Medidas de controle para derramamento ou vazamento;</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Manuseio e armazenamento;</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Controle de exposição e proteção individual;</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Propriedades físicas e químicas;</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Estabilidade e reatividade;</a:t>
            </a:r>
            <a:endParaRPr lang="pt-BR" i="1" dirty="0">
              <a:latin typeface="Arial" panose="020B0604020202020204" pitchFamily="34" charset="0"/>
              <a:cs typeface="Arial" panose="020B0604020202020204" pitchFamily="34" charset="0"/>
            </a:endParaRPr>
          </a:p>
          <a:p>
            <a:pPr marL="212725" indent="-212725" algn="just">
              <a:lnSpc>
                <a:spcPct val="100000"/>
              </a:lnSpc>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Outras informa</a:t>
            </a:r>
            <a:r>
              <a:rPr lang="pt-BR" sz="1600" i="1" dirty="0">
                <a:latin typeface="Arial" panose="020B0604020202020204" pitchFamily="34" charset="0"/>
                <a:cs typeface="Arial" panose="020B0604020202020204" pitchFamily="34" charset="0"/>
              </a:rPr>
              <a:t>ções.</a:t>
            </a:r>
            <a:endParaRPr lang="pt-BR" sz="1600" i="1" dirty="0">
              <a:latin typeface="Arial" panose="020B0604020202020204" pitchFamily="34" charset="0"/>
              <a:cs typeface="Arial" panose="020B0604020202020204" pitchFamily="34" charset="0"/>
            </a:endParaRPr>
          </a:p>
        </p:txBody>
      </p:sp>
      <p:sp>
        <p:nvSpPr>
          <p:cNvPr id="12" name="CaixaDeTexto 11"/>
          <p:cNvSpPr txBox="1"/>
          <p:nvPr/>
        </p:nvSpPr>
        <p:spPr>
          <a:xfrm>
            <a:off x="-55880" y="141605"/>
            <a:ext cx="9199880" cy="583565"/>
          </a:xfrm>
          <a:prstGeom prst="rect">
            <a:avLst/>
          </a:prstGeom>
          <a:noFill/>
        </p:spPr>
        <p:txBody>
          <a:bodyPr wrap="square" rtlCol="0">
            <a:spAutoFit/>
          </a:bodyPr>
          <a:lstStyle/>
          <a:p>
            <a:pPr lvl="0" algn="ctr">
              <a:defRPr/>
            </a:pPr>
            <a:r>
              <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endPar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Imagem 8"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739935" y="6093009"/>
            <a:ext cx="1019315" cy="445686"/>
          </a:xfrm>
          <a:prstGeom prst="rect">
            <a:avLst/>
          </a:prstGeom>
          <a:ln>
            <a:noFill/>
          </a:ln>
          <a:effectLst>
            <a:outerShdw blurRad="190500" algn="tl" rotWithShape="0">
              <a:srgbClr val="000000">
                <a:alpha val="70000"/>
              </a:srgbClr>
            </a:outerShdw>
          </a:effectLst>
        </p:spPr>
      </p:pic>
      <p:pic>
        <p:nvPicPr>
          <p:cNvPr id="10" name="Imagem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91317" y="5084882"/>
            <a:ext cx="1855317" cy="1710779"/>
          </a:xfrm>
          <a:prstGeom prst="ellipse">
            <a:avLst/>
          </a:prstGeom>
        </p:spPr>
      </p:pic>
      <p:pic>
        <p:nvPicPr>
          <p:cNvPr id="11" name="Imagem 10"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6014335" y="5228274"/>
            <a:ext cx="418904" cy="234102"/>
          </a:xfrm>
          <a:prstGeom prst="rect">
            <a:avLst/>
          </a:prstGeom>
          <a:effectLst>
            <a:outerShdw blurRad="50800" dist="50800" dir="5400000" algn="ctr" rotWithShape="0">
              <a:schemeClr val="bg2"/>
            </a:outerShdw>
          </a:effectLst>
        </p:spPr>
      </p:pic>
      <p:pic>
        <p:nvPicPr>
          <p:cNvPr id="16" name="Imagem 15" descr="LOGO PROJETO_COREL.jpg"/>
          <p:cNvPicPr>
            <a:picLocks noChangeAspect="1"/>
          </p:cNvPicPr>
          <p:nvPr/>
        </p:nvPicPr>
        <p:blipFill>
          <a:blip r:embed="rId2"/>
          <a:srcRect b="22196"/>
          <a:stretch>
            <a:fillRect/>
          </a:stretch>
        </p:blipFill>
        <p:spPr>
          <a:xfrm>
            <a:off x="5867867" y="6597239"/>
            <a:ext cx="329374" cy="144015"/>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magem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5"/>
            <a:ext cx="4629785" cy="6774815"/>
          </a:xfrm>
          <a:prstGeom prst="rect">
            <a:avLst/>
          </a:prstGeom>
          <a:ln>
            <a:noFill/>
          </a:ln>
          <a:effectLst>
            <a:outerShdw blurRad="190500" algn="tl" rotWithShape="0">
              <a:srgbClr val="000000">
                <a:alpha val="70000"/>
              </a:srgbClr>
            </a:outerShdw>
          </a:effectLst>
        </p:spPr>
      </p:pic>
      <p:sp>
        <p:nvSpPr>
          <p:cNvPr id="9" name="CaixaDeTexto 8"/>
          <p:cNvSpPr txBox="1"/>
          <p:nvPr/>
        </p:nvSpPr>
        <p:spPr>
          <a:xfrm>
            <a:off x="5723979" y="260471"/>
            <a:ext cx="2880320" cy="1835435"/>
          </a:xfrm>
          <a:prstGeom prst="cloudCallout">
            <a:avLst>
              <a:gd name="adj1" fmla="val -18918"/>
              <a:gd name="adj2" fmla="val 85494"/>
            </a:avLst>
          </a:prstGeom>
          <a:solidFill>
            <a:schemeClr val="accent5">
              <a:lumMod val="20000"/>
              <a:lumOff val="80000"/>
            </a:schemeClr>
          </a:solidFill>
          <a:ln w="19050">
            <a:solidFill>
              <a:schemeClr val="accent5">
                <a:lumMod val="60000"/>
                <a:lumOff val="40000"/>
              </a:schemeClr>
            </a:solidFill>
          </a:ln>
        </p:spPr>
        <p:txBody>
          <a:bodyPr wrap="square" rtlCol="0">
            <a:spAutoFit/>
          </a:bodyPr>
          <a:lstStyle/>
          <a:p>
            <a:pPr lvl="0" algn="ctr">
              <a:defRPr/>
            </a:pPr>
            <a:endParaRPr lang="pt-BR" sz="2400" b="1" i="1" dirty="0">
              <a:latin typeface="Arial" panose="020B0604020202020204" pitchFamily="34" charset="0"/>
              <a:cs typeface="Arial" panose="020B0604020202020204" pitchFamily="34" charset="0"/>
            </a:endParaRPr>
          </a:p>
          <a:p>
            <a:pPr lvl="0" algn="ctr">
              <a:defRPr/>
            </a:pPr>
            <a:r>
              <a:rPr lang="pt-BR" sz="2400" b="1" i="1" dirty="0">
                <a:solidFill>
                  <a:srgbClr val="FF0000"/>
                </a:solidFill>
                <a:latin typeface="Arial" panose="020B0604020202020204" pitchFamily="34" charset="0"/>
                <a:cs typeface="Arial" panose="020B0604020202020204" pitchFamily="34" charset="0"/>
              </a:rPr>
              <a:t>FISPQ</a:t>
            </a:r>
            <a:endParaRPr lang="pt-BR" sz="2400" b="1" i="1" dirty="0">
              <a:solidFill>
                <a:srgbClr val="FF0000"/>
              </a:solidFill>
              <a:latin typeface="Arial" panose="020B0604020202020204" pitchFamily="34" charset="0"/>
              <a:cs typeface="Arial" panose="020B0604020202020204" pitchFamily="34" charset="0"/>
            </a:endParaRPr>
          </a:p>
          <a:p>
            <a:pPr lvl="0" algn="ctr">
              <a:defRPr/>
            </a:pPr>
            <a:endParaRPr lang="pt-BR" sz="2400" b="1" i="1" dirty="0">
              <a:latin typeface="Arial" panose="020B0604020202020204" pitchFamily="34" charset="0"/>
              <a:cs typeface="Arial" panose="020B0604020202020204" pitchFamily="34" charset="0"/>
            </a:endParaRPr>
          </a:p>
        </p:txBody>
      </p:sp>
      <p:pic>
        <p:nvPicPr>
          <p:cNvPr id="12" name="Imagem 11"/>
          <p:cNvPicPr>
            <a:picLocks noChangeAspect="1"/>
          </p:cNvPicPr>
          <p:nvPr/>
        </p:nvPicPr>
        <p:blipFill>
          <a:blip r:embed="rId2">
            <a:extLst>
              <a:ext uri="{28A0092B-C50C-407E-A947-70E740481C1C}">
                <a14:useLocalDpi xmlns:a14="http://schemas.microsoft.com/office/drawing/2010/main" val="0"/>
              </a:ext>
            </a:extLst>
          </a:blip>
          <a:srcRect b="33681"/>
          <a:stretch>
            <a:fillRect/>
          </a:stretch>
        </p:blipFill>
        <p:spPr bwMode="auto">
          <a:xfrm flipH="1">
            <a:off x="3995938" y="2708920"/>
            <a:ext cx="3809361" cy="414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4716432" y="-349"/>
            <a:ext cx="1019315" cy="445686"/>
          </a:xfrm>
          <a:prstGeom prst="rect">
            <a:avLst/>
          </a:prstGeom>
          <a:ln>
            <a:noFill/>
          </a:ln>
          <a:effectLst>
            <a:outerShdw blurRad="190500" algn="tl" rotWithShape="0">
              <a:srgbClr val="000000">
                <a:alpha val="70000"/>
              </a:srgbClr>
            </a:outerShdw>
          </a:effectLst>
        </p:spPr>
      </p:pic>
      <p:pic>
        <p:nvPicPr>
          <p:cNvPr id="6" name="Imagem 5" descr="LOGO PROJETO_COREL.jpg"/>
          <p:cNvPicPr>
            <a:picLocks noChangeAspect="1"/>
          </p:cNvPicPr>
          <p:nvPr/>
        </p:nvPicPr>
        <p:blipFill>
          <a:blip r:embed="rId3"/>
          <a:srcRect b="22196"/>
          <a:stretch>
            <a:fillRect/>
          </a:stretch>
        </p:blipFill>
        <p:spPr>
          <a:xfrm>
            <a:off x="6012161" y="2924945"/>
            <a:ext cx="556643" cy="311077"/>
          </a:xfrm>
          <a:prstGeom prst="rect">
            <a:avLst/>
          </a:prstGeom>
          <a:effectLst>
            <a:outerShdw blurRad="50800" dist="50800" dir="5400000" algn="ctr" rotWithShape="0">
              <a:schemeClr val="bg2"/>
            </a:outerShdw>
          </a:effectLst>
        </p:spPr>
      </p:pic>
      <p:pic>
        <p:nvPicPr>
          <p:cNvPr id="8" name="Imagem 7" descr="LOGO PROJETO_COREL.jpg"/>
          <p:cNvPicPr>
            <a:picLocks noChangeAspect="1"/>
          </p:cNvPicPr>
          <p:nvPr/>
        </p:nvPicPr>
        <p:blipFill>
          <a:blip r:embed="rId3"/>
          <a:srcRect b="22196"/>
          <a:stretch>
            <a:fillRect/>
          </a:stretch>
        </p:blipFill>
        <p:spPr>
          <a:xfrm>
            <a:off x="5580112" y="5301209"/>
            <a:ext cx="520058" cy="227391"/>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arredondado 6"/>
          <p:cNvSpPr/>
          <p:nvPr/>
        </p:nvSpPr>
        <p:spPr>
          <a:xfrm>
            <a:off x="1619885" y="1340485"/>
            <a:ext cx="7554595" cy="3937882"/>
          </a:xfrm>
          <a:prstGeom prst="roundRect">
            <a:avLst/>
          </a:prstGeom>
          <a:ln w="38100">
            <a:solidFill>
              <a:srgbClr val="007D43"/>
            </a:solidFill>
          </a:ln>
        </p:spPr>
        <p:txBody>
          <a:bodyPr wrap="square">
            <a:spAutoFit/>
          </a:bodyPr>
          <a:lstStyle/>
          <a:p>
            <a:pPr algn="ctr">
              <a:lnSpc>
                <a:spcPct val="150000"/>
              </a:lnSpc>
            </a:pPr>
            <a:r>
              <a:rPr lang="pt-BR" sz="2400" b="1" i="1" dirty="0">
                <a:latin typeface="Arial" panose="020B0604020202020204" pitchFamily="34" charset="0"/>
                <a:cs typeface="Arial" panose="020B0604020202020204" pitchFamily="34" charset="0"/>
              </a:rPr>
              <a:t>Equipamento de Proteção Individual EPI</a:t>
            </a:r>
            <a:endParaRPr lang="pt-BR" sz="2400" i="1" dirty="0">
              <a:latin typeface="Arial" panose="020B0604020202020204" pitchFamily="34" charset="0"/>
              <a:cs typeface="Arial" panose="020B0604020202020204" pitchFamily="34" charset="0"/>
            </a:endParaRPr>
          </a:p>
          <a:p>
            <a:pPr algn="just">
              <a:lnSpc>
                <a:spcPct val="150000"/>
              </a:lnSpc>
            </a:pPr>
            <a:endParaRPr lang="pt-BR" sz="2000" i="1" dirty="0">
              <a:latin typeface="Arial" panose="020B0604020202020204" pitchFamily="34" charset="0"/>
              <a:cs typeface="Arial" panose="020B0604020202020204" pitchFamily="34" charset="0"/>
            </a:endParaRPr>
          </a:p>
          <a:p>
            <a:pPr algn="just">
              <a:lnSpc>
                <a:spcPct val="150000"/>
              </a:lnSpc>
            </a:pPr>
            <a:r>
              <a:rPr lang="pt-BR" sz="2000" i="1" dirty="0">
                <a:latin typeface="Arial" panose="020B0604020202020204" pitchFamily="34" charset="0"/>
                <a:cs typeface="Arial" panose="020B0604020202020204" pitchFamily="34" charset="0"/>
              </a:rPr>
              <a:t>O uso de EPI – Equipamento de Proteção Individual – é obrigatório para trabalhos com riscos químicos associados.</a:t>
            </a:r>
            <a:endParaRPr lang="pt-BR" sz="2000" i="1" dirty="0">
              <a:latin typeface="Arial" panose="020B0604020202020204" pitchFamily="34" charset="0"/>
              <a:cs typeface="Arial" panose="020B0604020202020204" pitchFamily="34" charset="0"/>
            </a:endParaRPr>
          </a:p>
          <a:p>
            <a:pPr algn="just">
              <a:lnSpc>
                <a:spcPct val="150000"/>
              </a:lnSpc>
            </a:pPr>
            <a:endParaRPr lang="pt-BR" i="1" dirty="0">
              <a:latin typeface="Arial" panose="020B0604020202020204" pitchFamily="34" charset="0"/>
              <a:cs typeface="Arial" panose="020B0604020202020204" pitchFamily="34" charset="0"/>
            </a:endParaRPr>
          </a:p>
          <a:p>
            <a:pPr algn="ctr">
              <a:lnSpc>
                <a:spcPct val="150000"/>
              </a:lnSpc>
            </a:pPr>
            <a:r>
              <a:rPr lang="pt-BR" sz="2400" b="1" i="1" dirty="0">
                <a:solidFill>
                  <a:srgbClr val="FF0000"/>
                </a:solidFill>
                <a:latin typeface="Arial" panose="020B0604020202020204" pitchFamily="34" charset="0"/>
                <a:cs typeface="Arial" panose="020B0604020202020204" pitchFamily="34" charset="0"/>
              </a:rPr>
              <a:t>Os EPI específicos para cada atividade com o produto estão relacionados na FISPQ.</a:t>
            </a:r>
            <a:endParaRPr lang="pt-BR" sz="2400" b="1" i="1" dirty="0">
              <a:solidFill>
                <a:srgbClr val="FF0000"/>
              </a:solidFill>
              <a:latin typeface="Arial" panose="020B0604020202020204" pitchFamily="34" charset="0"/>
              <a:cs typeface="Arial" panose="020B0604020202020204" pitchFamily="34" charset="0"/>
            </a:endParaRPr>
          </a:p>
        </p:txBody>
      </p:sp>
      <p:pic>
        <p:nvPicPr>
          <p:cNvPr id="14" name="Imagem 13"/>
          <p:cNvPicPr>
            <a:picLocks noChangeAspect="1"/>
          </p:cNvPicPr>
          <p:nvPr/>
        </p:nvPicPr>
        <p:blipFill rotWithShape="1">
          <a:blip r:embed="rId1"/>
          <a:srcRect l="25808" t="15946" r="27320" b="13676"/>
          <a:stretch>
            <a:fillRect/>
          </a:stretch>
        </p:blipFill>
        <p:spPr>
          <a:xfrm>
            <a:off x="828341" y="260100"/>
            <a:ext cx="971351" cy="971351"/>
          </a:xfrm>
          <a:prstGeom prst="ellipse">
            <a:avLst/>
          </a:prstGeom>
        </p:spPr>
      </p:pic>
      <p:sp>
        <p:nvSpPr>
          <p:cNvPr id="8" name="CaixaDeTexto 7"/>
          <p:cNvSpPr txBox="1"/>
          <p:nvPr/>
        </p:nvSpPr>
        <p:spPr>
          <a:xfrm>
            <a:off x="-31750" y="141605"/>
            <a:ext cx="9283700" cy="645160"/>
          </a:xfrm>
          <a:prstGeom prst="rect">
            <a:avLst/>
          </a:prstGeom>
          <a:noFill/>
        </p:spPr>
        <p:txBody>
          <a:bodyPr wrap="square" rtlCol="0">
            <a:spAutoFit/>
          </a:bodyPr>
          <a:lstStyle/>
          <a:p>
            <a:pPr lvl="0" algn="ctr">
              <a:defRPr/>
            </a:pPr>
            <a:r>
              <a:rPr lang="pt-BR" sz="36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endParaRPr lang="pt-BR" sz="36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Imagem 5"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669182" y="333026"/>
            <a:ext cx="1019315" cy="445686"/>
          </a:xfrm>
          <a:prstGeom prst="rect">
            <a:avLst/>
          </a:prstGeom>
          <a:ln>
            <a:noFill/>
          </a:ln>
          <a:effectLst>
            <a:outerShdw blurRad="190500" algn="tl" rotWithShape="0">
              <a:srgbClr val="000000">
                <a:alpha val="70000"/>
              </a:srgbClr>
            </a:outerShdw>
          </a:effectLst>
        </p:spPr>
      </p:pic>
      <p:pic>
        <p:nvPicPr>
          <p:cNvPr id="9" name="Imagem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6413" y="2276492"/>
            <a:ext cx="2359373" cy="2175567"/>
          </a:xfrm>
          <a:prstGeom prst="ellipse">
            <a:avLst/>
          </a:prstGeom>
        </p:spPr>
      </p:pic>
      <p:pic>
        <p:nvPicPr>
          <p:cNvPr id="10" name="Imagem 9"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568960" y="2564765"/>
            <a:ext cx="428625" cy="245745"/>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2"/>
          <a:srcRect b="22196"/>
          <a:stretch>
            <a:fillRect/>
          </a:stretch>
        </p:blipFill>
        <p:spPr>
          <a:xfrm>
            <a:off x="971486" y="4220841"/>
            <a:ext cx="288960" cy="126345"/>
          </a:xfrm>
          <a:prstGeom prst="rect">
            <a:avLst/>
          </a:prstGeom>
          <a:effectLst>
            <a:outerShdw blurRad="50800" dist="50800" dir="5400000" algn="ctr" rotWithShape="0">
              <a:schemeClr val="bg2"/>
            </a:outerShdw>
          </a:effectLst>
        </p:spPr>
      </p:pic>
      <p:sp>
        <p:nvSpPr>
          <p:cNvPr id="3" name="Espaço Reservado para Número de Slide 2"/>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Imagem 17"/>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93345" y="548640"/>
            <a:ext cx="9228455" cy="63093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Título 1"/>
          <p:cNvSpPr txBox="1"/>
          <p:nvPr/>
        </p:nvSpPr>
        <p:spPr>
          <a:xfrm rot="21360000">
            <a:off x="929640" y="1116330"/>
            <a:ext cx="3435350" cy="994410"/>
          </a:xfrm>
          <a:prstGeom prst="rect">
            <a:avLst/>
          </a:prstGeom>
        </p:spPr>
        <p:txBody>
          <a:bodyPr vert="horz" wrap="square" lIns="36000" tIns="36000" rIns="36000" bIns="36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2000" b="1" i="1" dirty="0">
                <a:solidFill>
                  <a:schemeClr val="bg1"/>
                </a:solidFill>
                <a:latin typeface="Arial" panose="020B0604020202020204" pitchFamily="34" charset="0"/>
                <a:cs typeface="Arial" panose="020B0604020202020204" pitchFamily="34" charset="0"/>
              </a:rPr>
              <a:t>Rotulagem de Produtos Químicos: </a:t>
            </a:r>
            <a:endParaRPr lang="pt-BR" sz="2000" b="1" i="1" dirty="0">
              <a:solidFill>
                <a:schemeClr val="bg1"/>
              </a:solidFill>
              <a:latin typeface="Arial" panose="020B0604020202020204" pitchFamily="34" charset="0"/>
              <a:cs typeface="Arial" panose="020B0604020202020204" pitchFamily="34" charset="0"/>
            </a:endParaRPr>
          </a:p>
          <a:p>
            <a:r>
              <a:rPr lang="pt-BR" sz="2000" b="1" i="1" dirty="0">
                <a:solidFill>
                  <a:schemeClr val="bg1"/>
                </a:solidFill>
                <a:latin typeface="Arial" panose="020B0604020202020204" pitchFamily="34" charset="0"/>
                <a:cs typeface="Arial" panose="020B0604020202020204" pitchFamily="34" charset="0"/>
              </a:rPr>
              <a:t>Palavras de Advertências</a:t>
            </a:r>
            <a:endParaRPr lang="pt-BR" sz="2000" b="1" i="1" dirty="0">
              <a:solidFill>
                <a:schemeClr val="bg1"/>
              </a:solidFill>
              <a:latin typeface="Arial" panose="020B0604020202020204" pitchFamily="34" charset="0"/>
              <a:cs typeface="Arial" panose="020B0604020202020204" pitchFamily="34" charset="0"/>
            </a:endParaRPr>
          </a:p>
        </p:txBody>
      </p:sp>
      <p:pic>
        <p:nvPicPr>
          <p:cNvPr id="6" name="Imagem 5"/>
          <p:cNvPicPr>
            <a:picLocks noChangeAspect="1"/>
          </p:cNvPicPr>
          <p:nvPr/>
        </p:nvPicPr>
        <p:blipFill>
          <a:blip r:embed="rId2">
            <a:clrChange>
              <a:clrFrom>
                <a:srgbClr val="FFFFFF"/>
              </a:clrFrom>
              <a:clrTo>
                <a:srgbClr val="FFFFFF">
                  <a:alpha val="0"/>
                </a:srgbClr>
              </a:clrTo>
            </a:clrChange>
          </a:blip>
          <a:stretch>
            <a:fillRect/>
          </a:stretch>
        </p:blipFill>
        <p:spPr>
          <a:xfrm>
            <a:off x="5488940" y="3573145"/>
            <a:ext cx="2505710" cy="1694815"/>
          </a:xfrm>
          <a:prstGeom prst="rect">
            <a:avLst/>
          </a:prstGeom>
        </p:spPr>
      </p:pic>
      <p:sp>
        <p:nvSpPr>
          <p:cNvPr id="7" name="Retângulo 6"/>
          <p:cNvSpPr/>
          <p:nvPr/>
        </p:nvSpPr>
        <p:spPr>
          <a:xfrm rot="21420000">
            <a:off x="1146175" y="2159000"/>
            <a:ext cx="3147060" cy="4276725"/>
          </a:xfrm>
          <a:prstGeom prst="rect">
            <a:avLst/>
          </a:prstGeom>
        </p:spPr>
        <p:txBody>
          <a:bodyPr wrap="square">
            <a:spAutoFit/>
          </a:bodyPr>
          <a:lstStyle/>
          <a:p>
            <a:pPr algn="just">
              <a:lnSpc>
                <a:spcPct val="100000"/>
              </a:lnSpc>
              <a:spcBef>
                <a:spcPct val="0"/>
              </a:spcBef>
              <a:defRPr/>
            </a:pPr>
            <a:r>
              <a:rPr lang="pt-BR" altLang="pt-BR" sz="1600" i="1" dirty="0">
                <a:latin typeface="Arial" panose="020B0604020202020204" pitchFamily="34" charset="0"/>
                <a:cs typeface="Arial" panose="020B0604020202020204" pitchFamily="34" charset="0"/>
              </a:rPr>
              <a:t>As palavras de advertência servem para chamar a atenção aos perigos mais relevantes e alertar o leitor do rótulo sobre os cuidados que são indispensáveis para o manuseio e guarda do produto.</a:t>
            </a:r>
            <a:endParaRPr lang="pt-BR" altLang="pt-BR" sz="1600" i="1" dirty="0">
              <a:latin typeface="Arial" panose="020B0604020202020204" pitchFamily="34" charset="0"/>
              <a:cs typeface="Arial" panose="020B0604020202020204" pitchFamily="34" charset="0"/>
            </a:endParaRPr>
          </a:p>
          <a:p>
            <a:pPr algn="just">
              <a:lnSpc>
                <a:spcPct val="100000"/>
              </a:lnSpc>
              <a:spcBef>
                <a:spcPct val="0"/>
              </a:spcBef>
              <a:defRPr/>
            </a:pPr>
            <a:r>
              <a:rPr lang="pt-BR" altLang="pt-BR" sz="1600" i="1" dirty="0">
                <a:latin typeface="Arial" panose="020B0604020202020204" pitchFamily="34" charset="0"/>
                <a:cs typeface="Arial" panose="020B0604020202020204" pitchFamily="34" charset="0"/>
              </a:rPr>
              <a:t>As palavras utilizadas são:</a:t>
            </a:r>
            <a:endParaRPr lang="pt-BR" altLang="pt-BR" sz="1600" i="1" dirty="0">
              <a:latin typeface="Arial" panose="020B0604020202020204" pitchFamily="34" charset="0"/>
              <a:cs typeface="Arial" panose="020B0604020202020204" pitchFamily="34" charset="0"/>
            </a:endParaRPr>
          </a:p>
          <a:p>
            <a:pPr algn="just">
              <a:lnSpc>
                <a:spcPct val="100000"/>
              </a:lnSpc>
              <a:spcBef>
                <a:spcPct val="0"/>
              </a:spcBef>
              <a:defRPr/>
            </a:pPr>
            <a:endParaRPr lang="pt-BR" altLang="pt-BR" sz="1600" i="1" dirty="0">
              <a:latin typeface="Arial" panose="020B0604020202020204" pitchFamily="34" charset="0"/>
              <a:cs typeface="Arial" panose="020B0604020202020204" pitchFamily="34" charset="0"/>
            </a:endParaRPr>
          </a:p>
          <a:p>
            <a:pPr algn="just">
              <a:lnSpc>
                <a:spcPct val="100000"/>
              </a:lnSpc>
              <a:spcBef>
                <a:spcPct val="0"/>
              </a:spcBef>
              <a:defRPr/>
            </a:pPr>
            <a:r>
              <a:rPr lang="pt-BR" altLang="pt-BR" sz="1600" b="1" i="1" dirty="0">
                <a:latin typeface="Arial" panose="020B0604020202020204" pitchFamily="34" charset="0"/>
                <a:cs typeface="Arial" panose="020B0604020202020204" pitchFamily="34" charset="0"/>
              </a:rPr>
              <a:t>- PERIGO: </a:t>
            </a:r>
            <a:r>
              <a:rPr lang="pt-BR" altLang="pt-BR" sz="1600" i="1" dirty="0">
                <a:latin typeface="Arial" panose="020B0604020202020204" pitchFamily="34" charset="0"/>
                <a:cs typeface="Arial" panose="020B0604020202020204" pitchFamily="34" charset="0"/>
              </a:rPr>
              <a:t>Utilizado para produtos que oferecem alto risco quando manipulados;</a:t>
            </a:r>
            <a:endParaRPr lang="pt-BR" altLang="pt-BR" sz="1600" i="1" dirty="0">
              <a:latin typeface="Arial" panose="020B0604020202020204" pitchFamily="34" charset="0"/>
              <a:cs typeface="Arial" panose="020B0604020202020204" pitchFamily="34" charset="0"/>
            </a:endParaRPr>
          </a:p>
          <a:p>
            <a:pPr marL="285750" indent="-285750" algn="just">
              <a:lnSpc>
                <a:spcPct val="100000"/>
              </a:lnSpc>
              <a:spcBef>
                <a:spcPct val="0"/>
              </a:spcBef>
              <a:buFontTx/>
              <a:buChar char="-"/>
              <a:defRPr/>
            </a:pPr>
            <a:endParaRPr lang="pt-BR" altLang="pt-BR" sz="1600" i="1" dirty="0">
              <a:latin typeface="Arial" panose="020B0604020202020204" pitchFamily="34" charset="0"/>
              <a:cs typeface="Arial" panose="020B0604020202020204" pitchFamily="34" charset="0"/>
            </a:endParaRPr>
          </a:p>
          <a:p>
            <a:pPr marL="176530" indent="-176530" algn="just">
              <a:lnSpc>
                <a:spcPct val="100000"/>
              </a:lnSpc>
              <a:spcBef>
                <a:spcPct val="0"/>
              </a:spcBef>
              <a:defRPr/>
            </a:pPr>
            <a:r>
              <a:rPr lang="pt-BR" altLang="pt-BR" sz="1600" b="1" i="1" dirty="0">
                <a:latin typeface="Arial" panose="020B0604020202020204" pitchFamily="34" charset="0"/>
                <a:cs typeface="Arial" panose="020B0604020202020204" pitchFamily="34" charset="0"/>
              </a:rPr>
              <a:t>- ATENÇÃO ou CUIDADO: </a:t>
            </a:r>
            <a:r>
              <a:rPr lang="pt-BR" altLang="pt-BR" sz="1600" i="1" dirty="0">
                <a:latin typeface="Arial" panose="020B0604020202020204" pitchFamily="34" charset="0"/>
                <a:cs typeface="Arial" panose="020B0604020202020204" pitchFamily="34" charset="0"/>
              </a:rPr>
              <a:t>Utilizado para produtos que oferecem médio e baixo risco quando manipulados. </a:t>
            </a:r>
            <a:endParaRPr lang="pt-BR" altLang="pt-BR" sz="1600" i="1" dirty="0">
              <a:latin typeface="Arial" panose="020B0604020202020204" pitchFamily="34" charset="0"/>
              <a:cs typeface="Arial" panose="020B0604020202020204" pitchFamily="34" charset="0"/>
            </a:endParaRPr>
          </a:p>
        </p:txBody>
      </p:sp>
      <p:sp>
        <p:nvSpPr>
          <p:cNvPr id="13" name="CaixaDeTexto 12"/>
          <p:cNvSpPr txBox="1"/>
          <p:nvPr/>
        </p:nvSpPr>
        <p:spPr>
          <a:xfrm>
            <a:off x="-34290" y="141605"/>
            <a:ext cx="9168765" cy="583565"/>
          </a:xfrm>
          <a:prstGeom prst="rect">
            <a:avLst/>
          </a:prstGeom>
          <a:noFill/>
        </p:spPr>
        <p:txBody>
          <a:bodyPr wrap="square" rtlCol="0">
            <a:spAutoFit/>
          </a:bodyPr>
          <a:lstStyle/>
          <a:p>
            <a:pPr lvl="0" algn="ctr">
              <a:defRPr/>
            </a:pPr>
            <a:r>
              <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endPar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Imagem 9"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7711092" y="260636"/>
            <a:ext cx="1019315" cy="445686"/>
          </a:xfrm>
          <a:prstGeom prst="rect">
            <a:avLst/>
          </a:prstGeom>
          <a:ln>
            <a:noFill/>
          </a:ln>
          <a:effectLst>
            <a:outerShdw blurRad="190500" algn="tl" rotWithShape="0">
              <a:srgbClr val="000000">
                <a:alpha val="70000"/>
              </a:srgbClr>
            </a:outerShdw>
          </a:effectLst>
        </p:spPr>
      </p:pic>
      <p:pic>
        <p:nvPicPr>
          <p:cNvPr id="14" name="Imagem 13"/>
          <p:cNvPicPr>
            <a:picLocks noChangeAspect="1"/>
          </p:cNvPicPr>
          <p:nvPr/>
        </p:nvPicPr>
        <p:blipFill>
          <a:blip r:embed="rId4">
            <a:clrChange>
              <a:clrFrom>
                <a:srgbClr val="FFFFFF"/>
              </a:clrFrom>
              <a:clrTo>
                <a:srgbClr val="FFFFFF">
                  <a:alpha val="0"/>
                </a:srgbClr>
              </a:clrTo>
            </a:clrChange>
          </a:blip>
          <a:stretch>
            <a:fillRect/>
          </a:stretch>
        </p:blipFill>
        <p:spPr>
          <a:xfrm>
            <a:off x="6701569" y="1805912"/>
            <a:ext cx="1327609" cy="1357509"/>
          </a:xfrm>
          <a:prstGeom prst="rect">
            <a:avLst/>
          </a:prstGeom>
        </p:spPr>
      </p:pic>
      <p:pic>
        <p:nvPicPr>
          <p:cNvPr id="15" name="Imagem 14"/>
          <p:cNvPicPr>
            <a:picLocks noChangeAspect="1"/>
          </p:cNvPicPr>
          <p:nvPr/>
        </p:nvPicPr>
        <p:blipFill>
          <a:blip r:embed="rId5">
            <a:clrChange>
              <a:clrFrom>
                <a:srgbClr val="FFFFFF"/>
              </a:clrFrom>
              <a:clrTo>
                <a:srgbClr val="FFFFFF">
                  <a:alpha val="0"/>
                </a:srgbClr>
              </a:clrTo>
            </a:clrChange>
          </a:blip>
          <a:stretch>
            <a:fillRect/>
          </a:stretch>
        </p:blipFill>
        <p:spPr>
          <a:xfrm>
            <a:off x="5602870" y="1269142"/>
            <a:ext cx="2343706" cy="549188"/>
          </a:xfrm>
          <a:prstGeom prst="rect">
            <a:avLst/>
          </a:prstGeom>
        </p:spPr>
      </p:pic>
      <p:pic>
        <p:nvPicPr>
          <p:cNvPr id="16" name="Imagem 15"/>
          <p:cNvPicPr>
            <a:picLocks noChangeAspect="1"/>
          </p:cNvPicPr>
          <p:nvPr/>
        </p:nvPicPr>
        <p:blipFill>
          <a:blip r:embed="rId6">
            <a:clrChange>
              <a:clrFrom>
                <a:srgbClr val="FFFFFF"/>
              </a:clrFrom>
              <a:clrTo>
                <a:srgbClr val="FFFFFF">
                  <a:alpha val="0"/>
                </a:srgbClr>
              </a:clrTo>
            </a:clrChange>
          </a:blip>
          <a:stretch>
            <a:fillRect/>
          </a:stretch>
        </p:blipFill>
        <p:spPr>
          <a:xfrm>
            <a:off x="5075389" y="2133180"/>
            <a:ext cx="1603809" cy="1454301"/>
          </a:xfrm>
          <a:prstGeom prst="rect">
            <a:avLst/>
          </a:prstGeom>
        </p:spPr>
      </p:pic>
    </p:spTree>
  </p:cSld>
  <p:clrMapOvr>
    <a:masterClrMapping/>
  </p:clrMapOvr>
  <p:transition>
    <p:wedg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m 7"/>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58" y="116155"/>
            <a:ext cx="1855317" cy="1710779"/>
          </a:xfrm>
          <a:prstGeom prst="ellipse">
            <a:avLst/>
          </a:prstGeom>
        </p:spPr>
      </p:pic>
      <p:sp>
        <p:nvSpPr>
          <p:cNvPr id="3" name="Título 1"/>
          <p:cNvSpPr txBox="1"/>
          <p:nvPr/>
        </p:nvSpPr>
        <p:spPr>
          <a:xfrm>
            <a:off x="1137920" y="764540"/>
            <a:ext cx="7593965" cy="809625"/>
          </a:xfrm>
          <a:prstGeom prst="rect">
            <a:avLst/>
          </a:prstGeom>
        </p:spPr>
        <p:txBody>
          <a:bodyPr vert="horz" wrap="square" lIns="36000" tIns="36000" rIns="36000" bIns="36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2400" b="1" i="1" dirty="0">
                <a:solidFill>
                  <a:srgbClr val="FF0000"/>
                </a:solidFill>
                <a:latin typeface="Arial" panose="020B0604020202020204" pitchFamily="34" charset="0"/>
                <a:cs typeface="Arial" panose="020B0604020202020204" pitchFamily="34" charset="0"/>
              </a:rPr>
              <a:t>Dicas importantes para manuseio e armazenagem de produtos químicos</a:t>
            </a:r>
            <a:endParaRPr lang="pt-BR" sz="2400" b="1" i="1" dirty="0">
              <a:solidFill>
                <a:srgbClr val="FF0000"/>
              </a:solidFill>
              <a:latin typeface="Arial" panose="020B0604020202020204" pitchFamily="34" charset="0"/>
              <a:cs typeface="Arial" panose="020B0604020202020204" pitchFamily="34" charset="0"/>
            </a:endParaRPr>
          </a:p>
        </p:txBody>
      </p:sp>
      <p:sp>
        <p:nvSpPr>
          <p:cNvPr id="4" name="Retângulo 3"/>
          <p:cNvSpPr/>
          <p:nvPr/>
        </p:nvSpPr>
        <p:spPr>
          <a:xfrm>
            <a:off x="-36830" y="1797685"/>
            <a:ext cx="8861425" cy="4892675"/>
          </a:xfrm>
          <a:prstGeom prst="rect">
            <a:avLst/>
          </a:prstGeom>
        </p:spPr>
        <p:txBody>
          <a:bodyPr wrap="square">
            <a:spAutoFit/>
          </a:bodyPr>
          <a:lstStyle/>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Siga rigorosamente as instruções dos rótulos de segurança do produto;</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Armazene os produtos nas embalagens originais, com rótulos originais e mantenha as embalagens bem fechadas;</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Lave cuidadosamente as mãos antes de comer, beber ou fumar, após o manuseio de produtos químicos e não leve as mãos a boca ou aos olhos ao manusear produtos químicos;</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Verifique periodicamente as condições das embalagens quanto a vazamento, corrosão ou ferrugem;</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Nas dependências ou áreas de armazenagem de produtos químicos não é permitido manter alimentos, bebidas, tabaco ou cosméticos;</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Os locais destinados exclusivamente a armazenamento de produtos químicos devem ser mantidos em perfeitas condições de limpeza;</a:t>
            </a:r>
            <a:endParaRPr lang="pt-BR" i="1" dirty="0">
              <a:latin typeface="Arial" panose="020B0604020202020204" pitchFamily="34" charset="0"/>
              <a:cs typeface="Arial" panose="020B0604020202020204" pitchFamily="34" charset="0"/>
            </a:endParaRPr>
          </a:p>
          <a:p>
            <a:pPr marL="285750" indent="-285750" algn="just">
              <a:spcAft>
                <a:spcPts val="1200"/>
              </a:spcAft>
              <a:buClr>
                <a:srgbClr val="FF0000"/>
              </a:buClr>
              <a:buFont typeface="Wingdings" panose="05000000000000000000" pitchFamily="2" charset="2"/>
              <a:buChar char="Ø"/>
            </a:pPr>
            <a:r>
              <a:rPr lang="pt-BR" i="1" dirty="0">
                <a:latin typeface="Arial" panose="020B0604020202020204" pitchFamily="34" charset="0"/>
                <a:cs typeface="Arial" panose="020B0604020202020204" pitchFamily="34" charset="0"/>
              </a:rPr>
              <a:t>Permanecendo alguma dúvida após consultar a FISPQ, procure o Profissional de Segurança.</a:t>
            </a:r>
            <a:endParaRPr lang="pt-BR" i="1" dirty="0">
              <a:latin typeface="Arial" panose="020B0604020202020204" pitchFamily="34" charset="0"/>
              <a:cs typeface="Arial" panose="020B0604020202020204" pitchFamily="34" charset="0"/>
            </a:endParaRPr>
          </a:p>
        </p:txBody>
      </p:sp>
      <p:sp>
        <p:nvSpPr>
          <p:cNvPr id="7" name="CaixaDeTexto 6"/>
          <p:cNvSpPr txBox="1"/>
          <p:nvPr/>
        </p:nvSpPr>
        <p:spPr>
          <a:xfrm>
            <a:off x="-23495" y="141605"/>
            <a:ext cx="9185275" cy="583565"/>
          </a:xfrm>
          <a:prstGeom prst="rect">
            <a:avLst/>
          </a:prstGeom>
          <a:noFill/>
        </p:spPr>
        <p:txBody>
          <a:bodyPr wrap="square" rtlCol="0">
            <a:spAutoFit/>
          </a:bodyPr>
          <a:lstStyle/>
          <a:p>
            <a:pPr lvl="0" algn="ctr">
              <a:defRPr/>
            </a:pPr>
            <a:r>
              <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endPar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Imagem 5"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7956837" y="221901"/>
            <a:ext cx="1019315" cy="445686"/>
          </a:xfrm>
          <a:prstGeom prst="rect">
            <a:avLst/>
          </a:prstGeom>
          <a:ln>
            <a:noFill/>
          </a:ln>
          <a:effectLst>
            <a:outerShdw blurRad="190500" algn="tl" rotWithShape="0">
              <a:srgbClr val="000000">
                <a:alpha val="70000"/>
              </a:srgbClr>
            </a:outerShdw>
          </a:effectLst>
        </p:spPr>
      </p:pic>
      <p:pic>
        <p:nvPicPr>
          <p:cNvPr id="9" name="Imagem 8"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94016" y="307172"/>
            <a:ext cx="418904" cy="234102"/>
          </a:xfrm>
          <a:prstGeom prst="rect">
            <a:avLst/>
          </a:prstGeom>
          <a:effectLst>
            <a:outerShdw blurRad="50800" dist="50800" dir="5400000" algn="ctr" rotWithShape="0">
              <a:schemeClr val="bg2"/>
            </a:outerShdw>
          </a:effectLst>
        </p:spPr>
      </p:pic>
      <p:pic>
        <p:nvPicPr>
          <p:cNvPr id="10" name="Imagem 9" descr="LOGO PROJETO_COREL.jpg"/>
          <p:cNvPicPr>
            <a:picLocks noChangeAspect="1"/>
          </p:cNvPicPr>
          <p:nvPr/>
        </p:nvPicPr>
        <p:blipFill>
          <a:blip r:embed="rId2"/>
          <a:srcRect b="22196"/>
          <a:stretch>
            <a:fillRect/>
          </a:stretch>
        </p:blipFill>
        <p:spPr>
          <a:xfrm>
            <a:off x="673735" y="1671320"/>
            <a:ext cx="267335" cy="116840"/>
          </a:xfrm>
          <a:prstGeom prst="rect">
            <a:avLst/>
          </a:prstGeom>
          <a:effectLst>
            <a:outerShdw blurRad="50800" dist="50800" dir="5400000" algn="ctr" rotWithShape="0">
              <a:schemeClr val="bg2"/>
            </a:outerShdw>
          </a:effectLst>
        </p:spPr>
      </p:pic>
    </p:spTree>
  </p:cSld>
  <p:clrMapOvr>
    <a:masterClrMapping/>
  </p:clrMapOvr>
  <p:transition>
    <p:wedg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1"/>
          <p:cNvSpPr txBox="1"/>
          <p:nvPr/>
        </p:nvSpPr>
        <p:spPr>
          <a:xfrm>
            <a:off x="330835" y="3223895"/>
            <a:ext cx="8497570" cy="2163445"/>
          </a:xfrm>
          <a:prstGeom prst="rect">
            <a:avLst/>
          </a:prstGeom>
        </p:spPr>
        <p:txBody>
          <a:bodyPr vert="horz" wrap="square" lIns="36000" tIns="36000" rIns="36000" bIns="36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4000" b="1" i="1" dirty="0">
                <a:solidFill>
                  <a:srgbClr val="FF0000"/>
                </a:solidFill>
                <a:latin typeface="Arial" panose="020B0604020202020204" pitchFamily="34" charset="0"/>
                <a:cs typeface="Arial" panose="020B0604020202020204" pitchFamily="34" charset="0"/>
              </a:rPr>
              <a:t>ATENÇÃO!!!!</a:t>
            </a:r>
            <a:endParaRPr lang="pt-BR" sz="4000" b="1" i="1" dirty="0">
              <a:solidFill>
                <a:srgbClr val="FF0000"/>
              </a:solidFill>
              <a:latin typeface="Arial" panose="020B0604020202020204" pitchFamily="34" charset="0"/>
              <a:cs typeface="Arial" panose="020B0604020202020204" pitchFamily="34" charset="0"/>
            </a:endParaRPr>
          </a:p>
          <a:p>
            <a:pPr algn="just"/>
            <a:r>
              <a:rPr lang="pt-BR" sz="2400" i="1" dirty="0">
                <a:solidFill>
                  <a:schemeClr val="bg1"/>
                </a:solidFill>
                <a:latin typeface="Arial" panose="020B0604020202020204" pitchFamily="34" charset="0"/>
                <a:cs typeface="Arial" panose="020B0604020202020204" pitchFamily="34" charset="0"/>
              </a:rPr>
              <a:t>Quando for manipular qualquer produto químico que não esteja acompanhado de sua FISPQ, pare imediatamente a atividade e procure o profissional de segurança para que o mesmo a forneça. </a:t>
            </a:r>
            <a:endParaRPr lang="pt-BR" sz="2400" i="1" dirty="0">
              <a:solidFill>
                <a:schemeClr val="bg1"/>
              </a:solidFill>
              <a:latin typeface="Arial" panose="020B0604020202020204" pitchFamily="34" charset="0"/>
              <a:cs typeface="Arial" panose="020B0604020202020204" pitchFamily="34" charset="0"/>
            </a:endParaRPr>
          </a:p>
        </p:txBody>
      </p:sp>
      <p:pic>
        <p:nvPicPr>
          <p:cNvPr id="13" name="Imagem 12"/>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0340" y="311150"/>
            <a:ext cx="3348990" cy="3088005"/>
          </a:xfrm>
          <a:prstGeom prst="ellipse">
            <a:avLst/>
          </a:prstGeom>
        </p:spPr>
      </p:pic>
      <p:pic>
        <p:nvPicPr>
          <p:cNvPr id="6" name="Imagem 5"/>
          <p:cNvPicPr>
            <a:picLocks noChangeAspect="1"/>
          </p:cNvPicPr>
          <p:nvPr/>
        </p:nvPicPr>
        <p:blipFill>
          <a:blip r:embed="rId2"/>
          <a:stretch>
            <a:fillRect/>
          </a:stretch>
        </p:blipFill>
        <p:spPr>
          <a:xfrm>
            <a:off x="3923928" y="1192846"/>
            <a:ext cx="1296144" cy="1323978"/>
          </a:xfrm>
          <a:prstGeom prst="ellipse">
            <a:avLst/>
          </a:prstGeom>
          <a:ln>
            <a:noFill/>
          </a:ln>
          <a:effectLst>
            <a:softEdge rad="112500"/>
          </a:effectLst>
        </p:spPr>
      </p:pic>
      <p:sp>
        <p:nvSpPr>
          <p:cNvPr id="7" name="CaixaDeTexto 6"/>
          <p:cNvSpPr txBox="1"/>
          <p:nvPr/>
        </p:nvSpPr>
        <p:spPr>
          <a:xfrm>
            <a:off x="0" y="236855"/>
            <a:ext cx="9144000" cy="583565"/>
          </a:xfrm>
          <a:prstGeom prst="rect">
            <a:avLst/>
          </a:prstGeom>
        </p:spPr>
        <p:txBody>
          <a:bodyPr wrap="square" rtlCol="0">
            <a:spAutoFit/>
          </a:bodyPr>
          <a:lstStyle/>
          <a:p>
            <a:pPr lvl="0" algn="ctr">
              <a:defRPr/>
            </a:pPr>
            <a:r>
              <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FISPQ</a:t>
            </a:r>
            <a:endParaRPr lang="pt-BR" sz="32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Imagem 7"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3779962" y="5876761"/>
            <a:ext cx="1019315" cy="445686"/>
          </a:xfrm>
          <a:prstGeom prst="rect">
            <a:avLst/>
          </a:prstGeom>
          <a:ln>
            <a:noFill/>
          </a:ln>
          <a:effectLst>
            <a:outerShdw blurRad="190500" algn="tl" rotWithShape="0">
              <a:srgbClr val="000000">
                <a:alpha val="70000"/>
              </a:srgbClr>
            </a:outerShdw>
          </a:effectLst>
        </p:spPr>
      </p:pic>
      <p:pic>
        <p:nvPicPr>
          <p:cNvPr id="9" name="Imagem 8" descr="LOGO PROJETO_COREL.jpg"/>
          <p:cNvPicPr>
            <a:picLocks noChangeAspect="1"/>
          </p:cNvPicPr>
          <p:nvPr/>
        </p:nvPicPr>
        <p:blipFill>
          <a:blip r:embed="rId3">
            <a:clrChange>
              <a:clrFrom>
                <a:srgbClr val="FFFFFF"/>
              </a:clrFrom>
              <a:clrTo>
                <a:srgbClr val="FFFFFF">
                  <a:alpha val="0"/>
                </a:srgbClr>
              </a:clrTo>
            </a:clrChange>
          </a:blip>
          <a:srcRect b="22196"/>
          <a:stretch>
            <a:fillRect/>
          </a:stretch>
        </p:blipFill>
        <p:spPr>
          <a:xfrm>
            <a:off x="1259639" y="764323"/>
            <a:ext cx="556643" cy="311077"/>
          </a:xfrm>
          <a:prstGeom prst="ellipse">
            <a:avLst/>
          </a:prstGeom>
        </p:spPr>
      </p:pic>
      <p:pic>
        <p:nvPicPr>
          <p:cNvPr id="10" name="Imagem 9" descr="LOGO PROJETO_COREL.jpg"/>
          <p:cNvPicPr>
            <a:picLocks noChangeAspect="1"/>
          </p:cNvPicPr>
          <p:nvPr/>
        </p:nvPicPr>
        <p:blipFill>
          <a:blip r:embed="rId3"/>
          <a:srcRect b="22196"/>
          <a:stretch>
            <a:fillRect/>
          </a:stretch>
        </p:blipFill>
        <p:spPr>
          <a:xfrm>
            <a:off x="1691640" y="3140710"/>
            <a:ext cx="390525" cy="170815"/>
          </a:xfrm>
          <a:prstGeom prst="rect">
            <a:avLst/>
          </a:prstGeom>
          <a:effectLst>
            <a:outerShdw blurRad="50800" dist="50800" dir="5400000" algn="ctr" rotWithShape="0">
              <a:schemeClr val="bg2"/>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116205"/>
            <a:ext cx="9122410" cy="521970"/>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7 – EQUIPAMENTOS DE PROTEÇÃO COLETIVA</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9218" name="Picture 2" descr="O que é um EPC?. A sigla EPC significa Equipamento de… | by Renato Duarte |  Medium"/>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 y="1153160"/>
            <a:ext cx="9145270" cy="569214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3996342" y="620681"/>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aixaDeTexto 8"/>
          <p:cNvSpPr txBox="1"/>
          <p:nvPr/>
        </p:nvSpPr>
        <p:spPr>
          <a:xfrm>
            <a:off x="-15240" y="116840"/>
            <a:ext cx="9159875"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EQUIPAMENTO DE PROTEÇÃO COLETIVA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2" name="Picture 2" descr="Resultado de imagem para quadro negro"/>
          <p:cNvPicPr>
            <a:picLocks noChangeAspect="1" noChangeArrowheads="1"/>
          </p:cNvPicPr>
          <p:nvPr/>
        </p:nvPicPr>
        <p:blipFill rotWithShape="1">
          <a:blip r:embed="rId1">
            <a:extLst>
              <a:ext uri="{28A0092B-C50C-407E-A947-70E740481C1C}">
                <a14:useLocalDpi xmlns:a14="http://schemas.microsoft.com/office/drawing/2010/main" val="0"/>
              </a:ext>
            </a:extLst>
          </a:blip>
          <a:srcRect l="5380" t="11176" r="4263" b="9830"/>
          <a:stretch>
            <a:fillRect/>
          </a:stretch>
        </p:blipFill>
        <p:spPr bwMode="auto">
          <a:xfrm>
            <a:off x="1403350" y="897890"/>
            <a:ext cx="7786370" cy="5123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upo 22"/>
          <p:cNvGrpSpPr/>
          <p:nvPr/>
        </p:nvGrpSpPr>
        <p:grpSpPr>
          <a:xfrm>
            <a:off x="-36195" y="3173095"/>
            <a:ext cx="3794760" cy="3684905"/>
            <a:chOff x="0" y="2636912"/>
            <a:chExt cx="4335862" cy="3744416"/>
          </a:xfrm>
        </p:grpSpPr>
        <p:sp>
          <p:nvSpPr>
            <p:cNvPr id="14" name="Retângulo 13"/>
            <p:cNvSpPr/>
            <p:nvPr/>
          </p:nvSpPr>
          <p:spPr bwMode="auto">
            <a:xfrm>
              <a:off x="877618" y="2901016"/>
              <a:ext cx="576064" cy="383968"/>
            </a:xfrm>
            <a:prstGeom prst="rect">
              <a:avLst/>
            </a:prstGeom>
            <a:solidFill>
              <a:srgbClr val="FFFFFF"/>
            </a:solidFill>
            <a:ln w="9525" cap="flat" cmpd="sng" algn="ctr">
              <a:noFill/>
              <a:prstDash val="solid"/>
            </a:ln>
            <a:effectLst/>
          </p:spPr>
          <p:txBody>
            <a:bodyPr vert="horz" wrap="square" lIns="91440" tIns="45720" rIns="91440" bIns="45720" numCol="1" rtlCol="0" anchor="ctr" anchorCtr="0" compatLnSpc="1"/>
            <a:lstStyle/>
            <a:p>
              <a:pPr algn="ctr" fontAlgn="base">
                <a:spcBef>
                  <a:spcPct val="0"/>
                </a:spcBef>
                <a:spcAft>
                  <a:spcPct val="0"/>
                </a:spcAft>
                <a:defRPr/>
              </a:pPr>
              <a:endParaRPr lang="pt-BR" kern="0" dirty="0">
                <a:solidFill>
                  <a:srgbClr val="000000"/>
                </a:solidFill>
                <a:latin typeface="Arial Narrow" panose="020B0606020202030204" pitchFamily="34" charset="0"/>
              </a:endParaRPr>
            </a:p>
          </p:txBody>
        </p:sp>
        <p:pic>
          <p:nvPicPr>
            <p:cNvPr id="15" name="Imagem 14"/>
            <p:cNvPicPr>
              <a:picLocks noChangeAspect="1"/>
            </p:cNvPicPr>
            <p:nvPr/>
          </p:nvPicPr>
          <p:blipFill rotWithShape="1">
            <a:blip r:embed="rId2" cstate="print">
              <a:extLst>
                <a:ext uri="{28A0092B-C50C-407E-A947-70E740481C1C}">
                  <a14:useLocalDpi xmlns:a14="http://schemas.microsoft.com/office/drawing/2010/main" val="0"/>
                </a:ext>
              </a:extLst>
            </a:blip>
            <a:srcRect l="14315" b="52100"/>
            <a:stretch>
              <a:fillRect/>
            </a:stretch>
          </p:blipFill>
          <p:spPr>
            <a:xfrm>
              <a:off x="0" y="2636912"/>
              <a:ext cx="4335862" cy="3744416"/>
            </a:xfrm>
            <a:prstGeom prst="rect">
              <a:avLst/>
            </a:prstGeom>
          </p:spPr>
        </p:pic>
      </p:grpSp>
      <p:sp>
        <p:nvSpPr>
          <p:cNvPr id="4" name="Retângulo: Cantos Superiores Arredondados 3"/>
          <p:cNvSpPr/>
          <p:nvPr/>
        </p:nvSpPr>
        <p:spPr>
          <a:xfrm>
            <a:off x="1755140" y="3351530"/>
            <a:ext cx="6957060" cy="1871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b="1" i="1" dirty="0">
                <a:solidFill>
                  <a:srgbClr val="FF0000"/>
                </a:solidFill>
                <a:latin typeface="Arial" panose="020B0604020202020204" pitchFamily="34" charset="0"/>
                <a:cs typeface="Arial" panose="020B0604020202020204" pitchFamily="34" charset="0"/>
              </a:rPr>
              <a:t>Principais Objetivos:</a:t>
            </a:r>
            <a:endParaRPr lang="pt-BR" sz="1600" b="1" i="1" dirty="0">
              <a:solidFill>
                <a:srgbClr val="FF0000"/>
              </a:solidFill>
              <a:latin typeface="Arial" panose="020B0604020202020204" pitchFamily="34" charset="0"/>
              <a:cs typeface="Arial" panose="020B0604020202020204" pitchFamily="34" charset="0"/>
            </a:endParaRPr>
          </a:p>
          <a:p>
            <a:pPr marL="285750" indent="-285750" algn="just">
              <a:spcAft>
                <a:spcPts val="600"/>
              </a:spcAft>
              <a:buFont typeface="Wingdings" panose="05000000000000000000" pitchFamily="2" charset="2"/>
              <a:buChar char="Ø"/>
            </a:pPr>
            <a:r>
              <a:rPr lang="pt-BR" sz="1600" b="1" i="1" dirty="0">
                <a:solidFill>
                  <a:srgbClr val="FFC000"/>
                </a:solidFill>
                <a:latin typeface="Arial" panose="020B0604020202020204" pitchFamily="34" charset="0"/>
                <a:cs typeface="Arial" panose="020B0604020202020204" pitchFamily="34" charset="0"/>
              </a:rPr>
              <a:t>Evitar acidentes com os trabalhadores, assim como de outras pessoas que venham a estar presentes no local de trabalho;</a:t>
            </a:r>
            <a:endParaRPr lang="pt-BR" sz="1600" b="1" i="1" dirty="0">
              <a:solidFill>
                <a:srgbClr val="FFC000"/>
              </a:solidFill>
              <a:latin typeface="Arial" panose="020B0604020202020204" pitchFamily="34" charset="0"/>
              <a:cs typeface="Arial" panose="020B0604020202020204" pitchFamily="34" charset="0"/>
            </a:endParaRPr>
          </a:p>
          <a:p>
            <a:pPr marL="285750" indent="-285750" algn="just">
              <a:spcAft>
                <a:spcPts val="600"/>
              </a:spcAft>
              <a:buFont typeface="Wingdings" panose="05000000000000000000" pitchFamily="2" charset="2"/>
              <a:buChar char="Ø"/>
            </a:pPr>
            <a:r>
              <a:rPr lang="pt-BR" sz="1600" b="1" i="1" dirty="0">
                <a:solidFill>
                  <a:srgbClr val="FFC000"/>
                </a:solidFill>
                <a:latin typeface="Arial" panose="020B0604020202020204" pitchFamily="34" charset="0"/>
                <a:cs typeface="Arial" panose="020B0604020202020204" pitchFamily="34" charset="0"/>
              </a:rPr>
              <a:t>Melhoria nas condições de trabalho, consequentemente, aumento da produtividade e minimização de perdas para empresa;</a:t>
            </a:r>
            <a:endParaRPr lang="pt-BR" sz="1600" b="1" i="1" dirty="0">
              <a:solidFill>
                <a:srgbClr val="FFC000"/>
              </a:solidFill>
              <a:latin typeface="Arial" panose="020B0604020202020204" pitchFamily="34" charset="0"/>
              <a:cs typeface="Arial" panose="020B0604020202020204" pitchFamily="34" charset="0"/>
            </a:endParaRPr>
          </a:p>
          <a:p>
            <a:pPr marL="285750" indent="-285750" algn="just">
              <a:spcAft>
                <a:spcPts val="600"/>
              </a:spcAft>
              <a:buFont typeface="Wingdings" panose="05000000000000000000" pitchFamily="2" charset="2"/>
              <a:buChar char="Ø"/>
            </a:pPr>
            <a:r>
              <a:rPr lang="pt-BR" sz="1600" b="1" i="1" dirty="0">
                <a:solidFill>
                  <a:srgbClr val="FFC000"/>
                </a:solidFill>
                <a:latin typeface="Arial" panose="020B0604020202020204" pitchFamily="34" charset="0"/>
                <a:cs typeface="Arial" panose="020B0604020202020204" pitchFamily="34" charset="0"/>
              </a:rPr>
              <a:t>A neutralização ou minimização dos riscos num determinado local de trabalho.</a:t>
            </a:r>
            <a:endParaRPr lang="pt-BR" sz="1600" i="1" dirty="0">
              <a:solidFill>
                <a:srgbClr val="FFC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1755140" y="1075055"/>
            <a:ext cx="6989445" cy="2199640"/>
          </a:xfrm>
        </p:spPr>
        <p:txBody>
          <a:bodyPr>
            <a:normAutofit/>
          </a:bodyPr>
          <a:lstStyle/>
          <a:p>
            <a:pPr marL="0" indent="0" algn="just">
              <a:lnSpc>
                <a:spcPct val="150000"/>
              </a:lnSpc>
              <a:buNone/>
            </a:pPr>
            <a:r>
              <a:rPr lang="pt-BR" sz="1800" i="1" dirty="0">
                <a:solidFill>
                  <a:srgbClr val="FFFF00"/>
                </a:solidFill>
                <a:latin typeface="Arial" panose="020B0604020202020204" pitchFamily="34" charset="0"/>
                <a:cs typeface="Arial" panose="020B0604020202020204" pitchFamily="34" charset="0"/>
              </a:rPr>
              <a:t>Equipamento de Proteção Coletiva (EPC): auxiliam na segurança do trabalhador de forma geral, protegendo um grupo de riscos presentes no ambiente. Deve ser considerado o seu uso antes da aplicação de EPI onde aplicáveis, evitando que o trabalhador porte mais equipamentos. </a:t>
            </a:r>
            <a:endParaRPr lang="pt-BR" sz="400" i="1" dirty="0">
              <a:solidFill>
                <a:srgbClr val="FFFF00"/>
              </a:solidFill>
              <a:latin typeface="Arial" panose="020B0604020202020204" pitchFamily="34" charset="0"/>
              <a:cs typeface="Arial" panose="020B0604020202020204" pitchFamily="34" charset="0"/>
            </a:endParaRPr>
          </a:p>
        </p:txBody>
      </p:sp>
      <p:pic>
        <p:nvPicPr>
          <p:cNvPr id="10" name="Imagem 9" descr="LOGO PROJETO_COREL.jpg"/>
          <p:cNvPicPr>
            <a:picLocks noChangeAspect="1"/>
          </p:cNvPicPr>
          <p:nvPr/>
        </p:nvPicPr>
        <p:blipFill>
          <a:blip r:embed="rId3">
            <a:clrChange>
              <a:clrFrom>
                <a:srgbClr val="FEFEFE"/>
              </a:clrFrom>
              <a:clrTo>
                <a:srgbClr val="FEFEFE">
                  <a:alpha val="0"/>
                </a:srgbClr>
              </a:clrTo>
            </a:clrChange>
          </a:blip>
          <a:srcRect b="22196"/>
          <a:stretch>
            <a:fillRect/>
          </a:stretch>
        </p:blipFill>
        <p:spPr>
          <a:xfrm>
            <a:off x="7884447" y="188881"/>
            <a:ext cx="1019315" cy="445686"/>
          </a:xfrm>
          <a:prstGeom prst="rect">
            <a:avLst/>
          </a:prstGeom>
          <a:ln>
            <a:noFill/>
          </a:ln>
          <a:effectLst>
            <a:outerShdw blurRad="190500" algn="tl" rotWithShape="0">
              <a:srgbClr val="000000">
                <a:alpha val="70000"/>
              </a:srgbClr>
            </a:outerShdw>
          </a:effectLst>
        </p:spPr>
      </p:pic>
      <p:pic>
        <p:nvPicPr>
          <p:cNvPr id="11" name="Imagem 10" descr="LOGO PROJETO_COREL.jpg"/>
          <p:cNvPicPr>
            <a:picLocks noChangeAspect="1"/>
          </p:cNvPicPr>
          <p:nvPr/>
        </p:nvPicPr>
        <p:blipFill>
          <a:blip r:embed="rId3"/>
          <a:srcRect b="22196"/>
          <a:stretch>
            <a:fillRect/>
          </a:stretch>
        </p:blipFill>
        <p:spPr>
          <a:xfrm>
            <a:off x="867410" y="3573145"/>
            <a:ext cx="296545" cy="165735"/>
          </a:xfrm>
          <a:prstGeom prst="rect">
            <a:avLst/>
          </a:prstGeom>
          <a:effectLst>
            <a:outerShdw blurRad="50800" dist="50800" dir="5400000" algn="ctr" rotWithShape="0">
              <a:schemeClr val="bg2"/>
            </a:outerShdw>
          </a:effectLst>
        </p:spPr>
      </p:pic>
      <p:pic>
        <p:nvPicPr>
          <p:cNvPr id="16" name="Imagem 15" descr="LOGO PROJETO_COREL.jpg"/>
          <p:cNvPicPr>
            <a:picLocks noChangeAspect="1"/>
          </p:cNvPicPr>
          <p:nvPr/>
        </p:nvPicPr>
        <p:blipFill>
          <a:blip r:embed="rId3"/>
          <a:srcRect b="22196"/>
          <a:stretch>
            <a:fillRect/>
          </a:stretch>
        </p:blipFill>
        <p:spPr>
          <a:xfrm>
            <a:off x="755837" y="6596847"/>
            <a:ext cx="520058" cy="227391"/>
          </a:xfrm>
          <a:prstGeom prst="rect">
            <a:avLst/>
          </a:prstGeom>
          <a:effectLst>
            <a:outerShdw blurRad="50800" dist="50800" dir="5400000" algn="ctr" rotWithShape="0">
              <a:schemeClr val="bg2"/>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Imagem 1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17780" y="771525"/>
            <a:ext cx="9126220" cy="60864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Espaço Reservado para Conteúdo 2"/>
          <p:cNvSpPr>
            <a:spLocks noGrp="1"/>
          </p:cNvSpPr>
          <p:nvPr>
            <p:ph sz="half" idx="1"/>
          </p:nvPr>
        </p:nvSpPr>
        <p:spPr>
          <a:xfrm rot="21431931">
            <a:off x="1266190" y="1599565"/>
            <a:ext cx="3129915" cy="4707255"/>
          </a:xfrm>
        </p:spPr>
        <p:txBody>
          <a:bodyPr>
            <a:normAutofit fontScale="90000"/>
          </a:bodyPr>
          <a:lstStyle/>
          <a:p>
            <a:pPr marL="0" indent="0" algn="just">
              <a:buNone/>
            </a:pPr>
            <a:r>
              <a:rPr lang="pt-BR" sz="2000" b="1" i="1" dirty="0">
                <a:solidFill>
                  <a:srgbClr val="FF0000"/>
                </a:solidFill>
                <a:latin typeface="Arial" panose="020B0604020202020204" pitchFamily="34" charset="0"/>
                <a:cs typeface="Arial" panose="020B0604020202020204" pitchFamily="34" charset="0"/>
              </a:rPr>
              <a:t>Alguns exemplos de EPC</a:t>
            </a:r>
            <a:endParaRPr lang="pt-BR" sz="2000" b="1" i="1" dirty="0">
              <a:solidFill>
                <a:srgbClr val="FF0000"/>
              </a:solidFill>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pt-BR" sz="2000" b="1"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Sistemas de ventilação e exaustão;</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Guardas Corpos e Corrimãos;</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Chuveiros de Emergência e Lava Olhos;</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Proteção de Máquinas e Equipamentos;</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Sensores e Detectores;</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Saídas de Emergências;</a:t>
            </a:r>
            <a:endParaRPr lang="pt-BR" sz="2000" i="1" dirty="0">
              <a:latin typeface="Arial" panose="020B0604020202020204" pitchFamily="34" charset="0"/>
              <a:cs typeface="Arial" panose="020B0604020202020204" pitchFamily="34" charset="0"/>
            </a:endParaRPr>
          </a:p>
          <a:p>
            <a:pPr marL="266700" indent="-266700" algn="just">
              <a:buClr>
                <a:srgbClr val="FF0000"/>
              </a:buClr>
              <a:buFont typeface="Wingdings" panose="05000000000000000000" pitchFamily="2" charset="2"/>
              <a:buChar char="Ø"/>
            </a:pPr>
            <a:r>
              <a:rPr lang="pt-BR" sz="2000" i="1" dirty="0">
                <a:latin typeface="Arial" panose="020B0604020202020204" pitchFamily="34" charset="0"/>
                <a:cs typeface="Arial" panose="020B0604020202020204" pitchFamily="34" charset="0"/>
              </a:rPr>
              <a:t>Extintores e Canhões de Combate a Incêndios.</a:t>
            </a:r>
            <a:endParaRPr lang="pt-BR" sz="2000" i="1" dirty="0">
              <a:latin typeface="Arial" panose="020B0604020202020204" pitchFamily="34" charset="0"/>
              <a:cs typeface="Arial" panose="020B0604020202020204" pitchFamily="34" charset="0"/>
            </a:endParaRPr>
          </a:p>
        </p:txBody>
      </p:sp>
      <p:pic>
        <p:nvPicPr>
          <p:cNvPr id="5" name="Espaço Reservado para Conteúdo 4"/>
          <p:cNvPicPr>
            <a:picLocks noGrp="1" noChangeAspect="1"/>
          </p:cNvPicPr>
          <p:nvPr>
            <p:ph sz="half" idx="2"/>
          </p:nvPr>
        </p:nvPicPr>
        <p:blipFill>
          <a:blip r:embed="rId2"/>
          <a:stretch>
            <a:fillRect/>
          </a:stretch>
        </p:blipFill>
        <p:spPr>
          <a:xfrm>
            <a:off x="4500245" y="2581910"/>
            <a:ext cx="1654175" cy="1223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m 5"/>
          <p:cNvPicPr>
            <a:picLocks noChangeAspect="1"/>
          </p:cNvPicPr>
          <p:nvPr/>
        </p:nvPicPr>
        <p:blipFill>
          <a:blip r:embed="rId3"/>
          <a:stretch>
            <a:fillRect/>
          </a:stretch>
        </p:blipFill>
        <p:spPr>
          <a:xfrm>
            <a:off x="4860290" y="3937000"/>
            <a:ext cx="1912620" cy="12585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m 6"/>
          <p:cNvPicPr>
            <a:picLocks noChangeAspect="1"/>
          </p:cNvPicPr>
          <p:nvPr/>
        </p:nvPicPr>
        <p:blipFill>
          <a:blip r:embed="rId4">
            <a:clrChange>
              <a:clrFrom>
                <a:srgbClr val="FFFFFF"/>
              </a:clrFrom>
              <a:clrTo>
                <a:srgbClr val="FFFFFF">
                  <a:alpha val="0"/>
                </a:srgbClr>
              </a:clrTo>
            </a:clrChange>
          </a:blip>
          <a:stretch>
            <a:fillRect/>
          </a:stretch>
        </p:blipFill>
        <p:spPr>
          <a:xfrm>
            <a:off x="7929245" y="2767330"/>
            <a:ext cx="1211580" cy="9956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m 7"/>
          <p:cNvPicPr>
            <a:picLocks noChangeAspect="1"/>
          </p:cNvPicPr>
          <p:nvPr/>
        </p:nvPicPr>
        <p:blipFill>
          <a:blip r:embed="rId5"/>
          <a:stretch>
            <a:fillRect/>
          </a:stretch>
        </p:blipFill>
        <p:spPr>
          <a:xfrm>
            <a:off x="6344285" y="2623185"/>
            <a:ext cx="1584960" cy="1139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m 8"/>
          <p:cNvPicPr>
            <a:picLocks noChangeAspect="1"/>
          </p:cNvPicPr>
          <p:nvPr/>
        </p:nvPicPr>
        <p:blipFill>
          <a:blip r:embed="rId6">
            <a:clrChange>
              <a:clrFrom>
                <a:srgbClr val="FFFFFF"/>
              </a:clrFrom>
              <a:clrTo>
                <a:srgbClr val="FFFFFF">
                  <a:alpha val="0"/>
                </a:srgbClr>
              </a:clrTo>
            </a:clrChange>
          </a:blip>
          <a:stretch>
            <a:fillRect/>
          </a:stretch>
        </p:blipFill>
        <p:spPr>
          <a:xfrm>
            <a:off x="7130747" y="3762811"/>
            <a:ext cx="2024872" cy="16338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m 9"/>
          <p:cNvPicPr>
            <a:picLocks noChangeAspect="1"/>
          </p:cNvPicPr>
          <p:nvPr/>
        </p:nvPicPr>
        <p:blipFill>
          <a:blip r:embed="rId7"/>
          <a:stretch>
            <a:fillRect/>
          </a:stretch>
        </p:blipFill>
        <p:spPr>
          <a:xfrm>
            <a:off x="7668260" y="1426845"/>
            <a:ext cx="1421765" cy="1212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m 12"/>
          <p:cNvPicPr>
            <a:picLocks noChangeAspect="1"/>
          </p:cNvPicPr>
          <p:nvPr/>
        </p:nvPicPr>
        <p:blipFill>
          <a:blip r:embed="rId8">
            <a:clrChange>
              <a:clrFrom>
                <a:srgbClr val="FFFFFF"/>
              </a:clrFrom>
              <a:clrTo>
                <a:srgbClr val="FFFFFF">
                  <a:alpha val="0"/>
                </a:srgbClr>
              </a:clrTo>
            </a:clrChange>
          </a:blip>
          <a:stretch>
            <a:fillRect/>
          </a:stretch>
        </p:blipFill>
        <p:spPr>
          <a:xfrm>
            <a:off x="4500245" y="1412875"/>
            <a:ext cx="1422400" cy="1073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m 13"/>
          <p:cNvPicPr>
            <a:picLocks noChangeAspect="1"/>
          </p:cNvPicPr>
          <p:nvPr/>
        </p:nvPicPr>
        <p:blipFill>
          <a:blip r:embed="rId9"/>
          <a:stretch>
            <a:fillRect/>
          </a:stretch>
        </p:blipFill>
        <p:spPr>
          <a:xfrm>
            <a:off x="5796280" y="1484630"/>
            <a:ext cx="1717675"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aixaDeTexto 15"/>
          <p:cNvSpPr txBox="1"/>
          <p:nvPr/>
        </p:nvSpPr>
        <p:spPr>
          <a:xfrm>
            <a:off x="0" y="116840"/>
            <a:ext cx="9156065" cy="460375"/>
          </a:xfrm>
          <a:prstGeom prst="rect">
            <a:avLst/>
          </a:prstGeom>
          <a:noFill/>
        </p:spPr>
        <p:txBody>
          <a:bodyPr wrap="square" rtlCol="0">
            <a:spAutoFit/>
          </a:bodyPr>
          <a:lstStyle/>
          <a:p>
            <a:pPr lvl="0" algn="ctr">
              <a:defRPr/>
            </a:pPr>
            <a:r>
              <a:rPr lang="pt-BR" sz="2400" b="1" i="1" dirty="0">
                <a:solidFill>
                  <a:srgbClr val="FF0000"/>
                </a:solidFill>
                <a:latin typeface="Arial" panose="020B0604020202020204" pitchFamily="34" charset="0"/>
                <a:cs typeface="Arial" panose="020B0604020202020204" pitchFamily="34" charset="0"/>
              </a:rPr>
              <a:t>EQUIPAMENTO DE PROTEÇÃO COLETIVA</a:t>
            </a:r>
            <a:endParaRPr lang="pt-BR" sz="2400" b="1" i="1" dirty="0">
              <a:solidFill>
                <a:srgbClr val="FF0000"/>
              </a:solidFill>
              <a:latin typeface="Arial" panose="020B0604020202020204" pitchFamily="34" charset="0"/>
              <a:cs typeface="Arial" panose="020B0604020202020204" pitchFamily="34" charset="0"/>
            </a:endParaRPr>
          </a:p>
        </p:txBody>
      </p:sp>
      <p:pic>
        <p:nvPicPr>
          <p:cNvPr id="15" name="Imagem 14" descr="LOGO PROJETO_COREL.jpg"/>
          <p:cNvPicPr>
            <a:picLocks noChangeAspect="1"/>
          </p:cNvPicPr>
          <p:nvPr/>
        </p:nvPicPr>
        <p:blipFill>
          <a:blip r:embed="rId10">
            <a:clrChange>
              <a:clrFrom>
                <a:srgbClr val="FEFEFE"/>
              </a:clrFrom>
              <a:clrTo>
                <a:srgbClr val="FEFEFE">
                  <a:alpha val="0"/>
                </a:srgbClr>
              </a:clrTo>
            </a:clrChange>
          </a:blip>
          <a:srcRect b="22196"/>
          <a:stretch>
            <a:fillRect/>
          </a:stretch>
        </p:blipFill>
        <p:spPr>
          <a:xfrm>
            <a:off x="8028592" y="188881"/>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0" y="287655"/>
            <a:ext cx="9144000" cy="953135"/>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8 – EQUIPAMENTOS DE PROTEÇÃO INDIVIDUAL – EPI  </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10242" name="Picture 2" descr="Equipamentos de Proteção Individual (EPI) | by André Carlos | Medium"/>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1505" y="1340485"/>
            <a:ext cx="8138795" cy="542544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2339753" y="1700808"/>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anto dobrado 2"/>
          <p:cNvSpPr/>
          <p:nvPr/>
        </p:nvSpPr>
        <p:spPr>
          <a:xfrm>
            <a:off x="1331595" y="3716355"/>
            <a:ext cx="7128792" cy="3085953"/>
          </a:xfrm>
          <a:prstGeom prst="foldedCorner">
            <a:avLst>
              <a:gd name="adj" fmla="val 17613"/>
            </a:avLst>
          </a:prstGeom>
          <a:solidFill>
            <a:srgbClr val="FDC72F"/>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pt-BR" sz="2000" b="1" i="1" u="sng" dirty="0">
              <a:solidFill>
                <a:srgbClr val="FF0000"/>
              </a:solidFill>
              <a:latin typeface="Arial" panose="020B0604020202020204" pitchFamily="34" charset="0"/>
              <a:cs typeface="Arial" panose="020B0604020202020204" pitchFamily="34" charset="0"/>
            </a:endParaRPr>
          </a:p>
          <a:p>
            <a:pPr algn="ctr"/>
            <a:r>
              <a:rPr lang="pt-BR" sz="2000" b="1" i="1" u="sng" dirty="0">
                <a:solidFill>
                  <a:srgbClr val="FF0000"/>
                </a:solidFill>
                <a:latin typeface="Arial" panose="020B0604020202020204" pitchFamily="34" charset="0"/>
                <a:cs typeface="Arial" panose="020B0604020202020204" pitchFamily="34" charset="0"/>
              </a:rPr>
              <a:t>NOTAS </a:t>
            </a:r>
            <a:r>
              <a:rPr lang="pt-BR" sz="2000" b="1" i="1" u="sng" dirty="0">
                <a:solidFill>
                  <a:srgbClr val="FF0000"/>
                </a:solidFill>
                <a:latin typeface="Arial" panose="020B0604020202020204" pitchFamily="34" charset="0"/>
                <a:cs typeface="Arial" panose="020B0604020202020204" pitchFamily="34" charset="0"/>
              </a:rPr>
              <a:t>IMPORTANTES:</a:t>
            </a:r>
            <a:endParaRPr lang="pt-BR" sz="2000" b="1" i="1" u="sng" dirty="0">
              <a:solidFill>
                <a:srgbClr val="FF0000"/>
              </a:solidFill>
              <a:latin typeface="Arial" panose="020B0604020202020204" pitchFamily="34" charset="0"/>
              <a:cs typeface="Arial" panose="020B0604020202020204" pitchFamily="34" charset="0"/>
            </a:endParaRPr>
          </a:p>
          <a:p>
            <a:pPr algn="ctr"/>
            <a:endParaRPr lang="pt-BR" b="1" i="1" dirty="0">
              <a:solidFill>
                <a:srgbClr val="FF0000"/>
              </a:solidFill>
              <a:latin typeface="Arial" panose="020B0604020202020204" pitchFamily="34" charset="0"/>
              <a:cs typeface="Arial" panose="020B0604020202020204" pitchFamily="34" charset="0"/>
            </a:endParaRPr>
          </a:p>
          <a:p>
            <a:pPr marL="273050" indent="-273050" algn="just"/>
            <a:r>
              <a:rPr lang="pt-BR" sz="1600" b="1" i="1" dirty="0">
                <a:solidFill>
                  <a:schemeClr val="tx1"/>
                </a:solidFill>
                <a:latin typeface="Arial" panose="020B0604020202020204" pitchFamily="34" charset="0"/>
                <a:cs typeface="Arial" panose="020B0604020202020204" pitchFamily="34" charset="0"/>
              </a:rPr>
              <a:t>1 - Nenhum</a:t>
            </a:r>
            <a:r>
              <a:rPr lang="pt-BR" sz="1600" i="1" dirty="0">
                <a:solidFill>
                  <a:schemeClr val="tx1"/>
                </a:solidFill>
                <a:latin typeface="Arial" panose="020B0604020202020204" pitchFamily="34" charset="0"/>
                <a:cs typeface="Arial" panose="020B0604020202020204" pitchFamily="34" charset="0"/>
              </a:rPr>
              <a:t> EPI pode ser compartilhado entre os empregados, sem que antes tenha sido submetido a processo de higienização;</a:t>
            </a:r>
            <a:endParaRPr lang="pt-BR" sz="1600" i="1" dirty="0">
              <a:solidFill>
                <a:schemeClr val="tx1"/>
              </a:solidFill>
              <a:latin typeface="Arial" panose="020B0604020202020204" pitchFamily="34" charset="0"/>
              <a:cs typeface="Arial" panose="020B0604020202020204" pitchFamily="34" charset="0"/>
            </a:endParaRPr>
          </a:p>
          <a:p>
            <a:pPr marL="273050" indent="-273050" algn="just"/>
            <a:endParaRPr lang="pt-BR" sz="1600" i="1" dirty="0">
              <a:solidFill>
                <a:schemeClr val="tx1"/>
              </a:solidFill>
              <a:latin typeface="Arial" panose="020B0604020202020204" pitchFamily="34" charset="0"/>
              <a:cs typeface="Arial" panose="020B0604020202020204" pitchFamily="34" charset="0"/>
            </a:endParaRPr>
          </a:p>
          <a:p>
            <a:pPr marL="273050" indent="-273050" algn="just"/>
            <a:r>
              <a:rPr lang="pt-BR" sz="1600" b="1" i="1" dirty="0">
                <a:solidFill>
                  <a:schemeClr val="tx1"/>
                </a:solidFill>
                <a:latin typeface="Arial" panose="020B0604020202020204" pitchFamily="34" charset="0"/>
                <a:cs typeface="Arial" panose="020B0604020202020204" pitchFamily="34" charset="0"/>
              </a:rPr>
              <a:t>2 - </a:t>
            </a:r>
            <a:r>
              <a:rPr lang="pt-BR" sz="1600" i="1" dirty="0">
                <a:solidFill>
                  <a:schemeClr val="tx1"/>
                </a:solidFill>
                <a:latin typeface="Arial" panose="020B0604020202020204" pitchFamily="34" charset="0"/>
                <a:cs typeface="Arial" panose="020B0604020202020204" pitchFamily="34" charset="0"/>
              </a:rPr>
              <a:t>Os EPI não evitam os acidentes, mas previnem ou minimizam as lesões e/ou as exposições a agentes nocivos;</a:t>
            </a:r>
            <a:endParaRPr lang="pt-BR" sz="1600" i="1" dirty="0">
              <a:solidFill>
                <a:schemeClr val="tx1"/>
              </a:solidFill>
              <a:latin typeface="Arial" panose="020B0604020202020204" pitchFamily="34" charset="0"/>
              <a:cs typeface="Arial" panose="020B0604020202020204" pitchFamily="34" charset="0"/>
            </a:endParaRPr>
          </a:p>
          <a:p>
            <a:pPr marL="273050" indent="-273050" algn="just"/>
            <a:endParaRPr lang="pt-BR" sz="1600" i="1" dirty="0">
              <a:solidFill>
                <a:schemeClr val="tx1"/>
              </a:solidFill>
              <a:latin typeface="Arial" panose="020B0604020202020204" pitchFamily="34" charset="0"/>
              <a:cs typeface="Arial" panose="020B0604020202020204" pitchFamily="34" charset="0"/>
            </a:endParaRPr>
          </a:p>
          <a:p>
            <a:pPr marL="273050" indent="-273050" algn="just"/>
            <a:r>
              <a:rPr lang="pt-BR" sz="1600" b="1" i="1" dirty="0">
                <a:solidFill>
                  <a:schemeClr val="tx1"/>
                </a:solidFill>
                <a:latin typeface="Arial" panose="020B0604020202020204" pitchFamily="34" charset="0"/>
                <a:cs typeface="Arial" panose="020B0604020202020204" pitchFamily="34" charset="0"/>
              </a:rPr>
              <a:t>3 -</a:t>
            </a:r>
            <a:r>
              <a:rPr lang="pt-BR" sz="1600" i="1" dirty="0">
                <a:solidFill>
                  <a:schemeClr val="tx1"/>
                </a:solidFill>
                <a:latin typeface="Arial" panose="020B0604020202020204" pitchFamily="34" charset="0"/>
                <a:cs typeface="Arial" panose="020B0604020202020204" pitchFamily="34" charset="0"/>
              </a:rPr>
              <a:t> Os empregados não devem alterar as características originais do EPI.</a:t>
            </a:r>
            <a:endParaRPr lang="pt-BR" sz="1600" i="1" dirty="0">
              <a:solidFill>
                <a:schemeClr val="tx1"/>
              </a:solidFill>
              <a:latin typeface="Arial" panose="020B0604020202020204" pitchFamily="34" charset="0"/>
              <a:cs typeface="Arial" panose="020B0604020202020204" pitchFamily="34" charset="0"/>
            </a:endParaRPr>
          </a:p>
          <a:p>
            <a:pPr algn="just"/>
            <a:endParaRPr lang="pt-BR" sz="1600" i="1" dirty="0">
              <a:solidFill>
                <a:schemeClr val="tx1"/>
              </a:solidFill>
              <a:latin typeface="Arial" panose="020B0604020202020204" pitchFamily="34" charset="0"/>
              <a:cs typeface="Arial" panose="020B0604020202020204" pitchFamily="34" charset="0"/>
            </a:endParaRPr>
          </a:p>
        </p:txBody>
      </p:sp>
      <p:sp>
        <p:nvSpPr>
          <p:cNvPr id="6" name="Retângulo 5"/>
          <p:cNvSpPr/>
          <p:nvPr/>
        </p:nvSpPr>
        <p:spPr>
          <a:xfrm>
            <a:off x="1315085" y="1312545"/>
            <a:ext cx="7607935" cy="2183765"/>
          </a:xfrm>
          <a:prstGeom prst="rect">
            <a:avLst/>
          </a:prstGeom>
          <a:ln w="28575">
            <a:solidFill>
              <a:srgbClr val="FDC72F"/>
            </a:solidFill>
          </a:ln>
        </p:spPr>
        <p:txBody>
          <a:bodyPr wrap="square">
            <a:spAutoFit/>
          </a:bodyPr>
          <a:lstStyle/>
          <a:p>
            <a:pPr algn="just">
              <a:spcAft>
                <a:spcPts val="1200"/>
              </a:spcAft>
            </a:pPr>
            <a:r>
              <a:rPr lang="pt-BR" i="1" dirty="0">
                <a:latin typeface="Arial" panose="020B0604020202020204" pitchFamily="34" charset="0"/>
                <a:cs typeface="Arial" panose="020B0604020202020204" pitchFamily="34" charset="0"/>
              </a:rPr>
              <a:t>É todo dispositivo ou produto de uso individual pelo trabalhador, destinado à proteção de riscos suscetíveis de ameaçar a segurança e a saúde no trabalho.</a:t>
            </a:r>
            <a:endParaRPr lang="pt-BR" i="1" dirty="0">
              <a:latin typeface="Arial" panose="020B0604020202020204" pitchFamily="34" charset="0"/>
              <a:cs typeface="Arial" panose="020B0604020202020204" pitchFamily="34" charset="0"/>
            </a:endParaRPr>
          </a:p>
          <a:p>
            <a:pPr algn="just">
              <a:spcAft>
                <a:spcPts val="1200"/>
              </a:spcAft>
            </a:pPr>
            <a:r>
              <a:rPr lang="pt-BR" i="1" dirty="0">
                <a:latin typeface="Arial" panose="020B0604020202020204" pitchFamily="34" charset="0"/>
                <a:cs typeface="Arial" panose="020B0604020202020204" pitchFamily="34" charset="0"/>
              </a:rPr>
              <a:t>Em áreas onde existir o risco de fogo repentino, é obrigatória a utilização de uniforme em tecido resistente a chama pelos componentes da Brigada de Incêndio e profissionais de outras funções expostos a este risco.</a:t>
            </a:r>
            <a:endParaRPr lang="pt-BR" i="1" dirty="0">
              <a:latin typeface="Arial" panose="020B0604020202020204" pitchFamily="34" charset="0"/>
              <a:cs typeface="Arial" panose="020B0604020202020204" pitchFamily="34" charset="0"/>
            </a:endParaRPr>
          </a:p>
        </p:txBody>
      </p:sp>
      <p:sp>
        <p:nvSpPr>
          <p:cNvPr id="7" name="Retângulo 6"/>
          <p:cNvSpPr/>
          <p:nvPr/>
        </p:nvSpPr>
        <p:spPr>
          <a:xfrm>
            <a:off x="-36830" y="166370"/>
            <a:ext cx="9219565" cy="953135"/>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EQUIPAMENTOS DE PROTEÇÃO INDIVIDUAL  EPI  </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8" name="Imagem 7"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190152" y="4869466"/>
            <a:ext cx="1019315" cy="445686"/>
          </a:xfrm>
          <a:prstGeom prst="rect">
            <a:avLst/>
          </a:prstGeom>
          <a:ln>
            <a:noFill/>
          </a:ln>
          <a:effectLst>
            <a:outerShdw blurRad="190500" algn="tl" rotWithShape="0">
              <a:srgbClr val="000000">
                <a:alpha val="70000"/>
              </a:srgbClr>
            </a:outerShdw>
          </a:effectLst>
        </p:spPr>
      </p:pic>
      <p:pic>
        <p:nvPicPr>
          <p:cNvPr id="9" name="Imagem 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2655" y="1124745"/>
            <a:ext cx="1855317" cy="1710779"/>
          </a:xfrm>
          <a:prstGeom prst="ellipse">
            <a:avLst/>
          </a:prstGeom>
        </p:spPr>
      </p:pic>
      <p:pic>
        <p:nvPicPr>
          <p:cNvPr id="10" name="Imagem 9"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490049" y="1312587"/>
            <a:ext cx="418904" cy="234102"/>
          </a:xfrm>
          <a:prstGeom prst="rect">
            <a:avLst/>
          </a:prstGeom>
          <a:effectLst>
            <a:outerShdw blurRad="50800" dist="50800" dir="5400000" algn="ctr" rotWithShape="0">
              <a:schemeClr val="bg2"/>
            </a:outerShdw>
          </a:effectLst>
        </p:spPr>
      </p:pic>
      <p:pic>
        <p:nvPicPr>
          <p:cNvPr id="11" name="Imagem 10" descr="LOGO PROJETO_COREL.jpg"/>
          <p:cNvPicPr>
            <a:picLocks noChangeAspect="1"/>
          </p:cNvPicPr>
          <p:nvPr/>
        </p:nvPicPr>
        <p:blipFill>
          <a:blip r:embed="rId1"/>
          <a:srcRect b="22196"/>
          <a:stretch>
            <a:fillRect/>
          </a:stretch>
        </p:blipFill>
        <p:spPr>
          <a:xfrm>
            <a:off x="744266" y="2574872"/>
            <a:ext cx="329374" cy="144015"/>
          </a:xfrm>
          <a:prstGeom prst="rect">
            <a:avLst/>
          </a:prstGeom>
          <a:effectLst>
            <a:outerShdw blurRad="50800" dist="50800" dir="5400000" algn="ctr" rotWithShape="0">
              <a:schemeClr val="bg2"/>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tângulo 7"/>
          <p:cNvSpPr/>
          <p:nvPr/>
        </p:nvSpPr>
        <p:spPr>
          <a:xfrm>
            <a:off x="274320" y="836930"/>
            <a:ext cx="8659495" cy="3415030"/>
          </a:xfrm>
          <a:prstGeom prst="rect">
            <a:avLst/>
          </a:prstGeom>
        </p:spPr>
        <p:txBody>
          <a:bodyPr wrap="square">
            <a:spAutoFit/>
          </a:bodyPr>
          <a:lstStyle/>
          <a:p>
            <a:pPr algn="just">
              <a:lnSpc>
                <a:spcPct val="150000"/>
              </a:lnSpc>
            </a:pPr>
            <a:r>
              <a:rPr lang="pt-BR" b="1" i="1" dirty="0">
                <a:latin typeface="Arial" panose="020B0604020202020204" pitchFamily="34" charset="0"/>
                <a:cs typeface="Arial" panose="020B0604020202020204" pitchFamily="34" charset="0"/>
              </a:rPr>
              <a:t>Em áreas operacionais os seguintes EPI básicos são obrigatórios: </a:t>
            </a:r>
            <a:endParaRPr lang="pt-BR" b="1"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Uniforme de trabalho completo;</a:t>
            </a:r>
            <a:endParaRPr lang="pt-BR"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Calçado de segurança com elásticos laterais e com solado antiderrapante em bom estado;</a:t>
            </a:r>
            <a:endParaRPr lang="pt-BR"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Capacete com jugular;</a:t>
            </a:r>
            <a:endParaRPr lang="pt-BR"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Óculos de segurança;</a:t>
            </a:r>
            <a:endParaRPr lang="pt-BR"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Luvas de segurança; e </a:t>
            </a:r>
            <a:endParaRPr lang="pt-BR" i="1" dirty="0">
              <a:latin typeface="Arial" panose="020B0604020202020204" pitchFamily="34" charset="0"/>
              <a:cs typeface="Arial" panose="020B0604020202020204" pitchFamily="34" charset="0"/>
            </a:endParaRPr>
          </a:p>
          <a:p>
            <a:pPr marL="285750" indent="-285750" algn="just">
              <a:lnSpc>
                <a:spcPct val="150000"/>
              </a:lnSpc>
              <a:buClr>
                <a:srgbClr val="FF0000"/>
              </a:buClr>
              <a:buFont typeface="Wingdings" panose="05000000000000000000" pitchFamily="2" charset="2"/>
              <a:buChar char="ü"/>
            </a:pPr>
            <a:r>
              <a:rPr lang="pt-BR" i="1" dirty="0">
                <a:latin typeface="Arial" panose="020B0604020202020204" pitchFamily="34" charset="0"/>
                <a:cs typeface="Arial" panose="020B0604020202020204" pitchFamily="34" charset="0"/>
              </a:rPr>
              <a:t>Proteção auditiva;</a:t>
            </a:r>
            <a:endParaRPr lang="pt-BR" i="1" dirty="0">
              <a:latin typeface="Arial" panose="020B0604020202020204" pitchFamily="34" charset="0"/>
              <a:cs typeface="Arial" panose="020B0604020202020204" pitchFamily="34" charset="0"/>
            </a:endParaRPr>
          </a:p>
        </p:txBody>
      </p:sp>
      <p:sp>
        <p:nvSpPr>
          <p:cNvPr id="10" name="Text Box 4"/>
          <p:cNvSpPr txBox="1">
            <a:spLocks noChangeArrowheads="1"/>
          </p:cNvSpPr>
          <p:nvPr/>
        </p:nvSpPr>
        <p:spPr bwMode="auto">
          <a:xfrm>
            <a:off x="5421079" y="3573264"/>
            <a:ext cx="1852592"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Luvas de Segurança</a:t>
            </a:r>
            <a:endParaRPr lang="pt-BR" altLang="pt-BR" sz="1200" b="1" dirty="0">
              <a:latin typeface="+mn-lt"/>
            </a:endParaRPr>
          </a:p>
        </p:txBody>
      </p:sp>
      <p:sp>
        <p:nvSpPr>
          <p:cNvPr id="14" name="Text Box 4"/>
          <p:cNvSpPr txBox="1">
            <a:spLocks noChangeArrowheads="1"/>
          </p:cNvSpPr>
          <p:nvPr/>
        </p:nvSpPr>
        <p:spPr bwMode="auto">
          <a:xfrm>
            <a:off x="755650" y="5733574"/>
            <a:ext cx="2528202"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Capacete de Segurança</a:t>
            </a:r>
            <a:endParaRPr lang="pt-BR" altLang="pt-BR" sz="1200" b="1" dirty="0">
              <a:latin typeface="+mn-lt"/>
            </a:endParaRPr>
          </a:p>
        </p:txBody>
      </p:sp>
      <p:sp>
        <p:nvSpPr>
          <p:cNvPr id="15" name="Text Box 4"/>
          <p:cNvSpPr txBox="1">
            <a:spLocks noChangeArrowheads="1"/>
          </p:cNvSpPr>
          <p:nvPr/>
        </p:nvSpPr>
        <p:spPr bwMode="auto">
          <a:xfrm>
            <a:off x="3167852" y="3223947"/>
            <a:ext cx="2003499"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Óculos de Segurança</a:t>
            </a:r>
            <a:endParaRPr lang="pt-BR" altLang="pt-BR" sz="1200" b="1" dirty="0">
              <a:latin typeface="+mn-lt"/>
            </a:endParaRPr>
          </a:p>
        </p:txBody>
      </p:sp>
      <p:sp>
        <p:nvSpPr>
          <p:cNvPr id="18" name="Text Box 4"/>
          <p:cNvSpPr txBox="1">
            <a:spLocks noChangeArrowheads="1"/>
          </p:cNvSpPr>
          <p:nvPr/>
        </p:nvSpPr>
        <p:spPr bwMode="auto">
          <a:xfrm>
            <a:off x="7236777" y="3500859"/>
            <a:ext cx="1868965"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Botina de Segurança</a:t>
            </a:r>
            <a:endParaRPr lang="pt-BR" altLang="pt-BR" sz="1200" b="1" dirty="0">
              <a:latin typeface="+mn-lt"/>
            </a:endParaRPr>
          </a:p>
        </p:txBody>
      </p:sp>
      <p:sp>
        <p:nvSpPr>
          <p:cNvPr id="20" name="Text Box 4"/>
          <p:cNvSpPr txBox="1">
            <a:spLocks noChangeArrowheads="1"/>
          </p:cNvSpPr>
          <p:nvPr/>
        </p:nvSpPr>
        <p:spPr bwMode="auto">
          <a:xfrm>
            <a:off x="6444744" y="5837881"/>
            <a:ext cx="2084500"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Protetor Auricular</a:t>
            </a:r>
            <a:endParaRPr lang="pt-BR" altLang="pt-BR" sz="1200" b="1" dirty="0">
              <a:latin typeface="+mn-lt"/>
            </a:endParaRPr>
          </a:p>
        </p:txBody>
      </p:sp>
      <p:sp>
        <p:nvSpPr>
          <p:cNvPr id="21" name="Text Box 4"/>
          <p:cNvSpPr txBox="1">
            <a:spLocks noChangeArrowheads="1"/>
          </p:cNvSpPr>
          <p:nvPr/>
        </p:nvSpPr>
        <p:spPr bwMode="auto">
          <a:xfrm>
            <a:off x="3996245" y="6119391"/>
            <a:ext cx="1232067" cy="276999"/>
          </a:xfrm>
          <a:prstGeom prst="rect">
            <a:avLst/>
          </a:prstGeom>
          <a:noFill/>
          <a:ln>
            <a:noFill/>
          </a:ln>
          <a:effec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pt-BR" sz="1200" b="1" dirty="0">
                <a:latin typeface="+mn-lt"/>
              </a:rPr>
              <a:t>Macacão FR</a:t>
            </a:r>
            <a:endParaRPr lang="pt-BR" altLang="pt-BR" sz="1200" b="1" dirty="0">
              <a:latin typeface="+mn-lt"/>
            </a:endParaRPr>
          </a:p>
        </p:txBody>
      </p:sp>
      <p:sp>
        <p:nvSpPr>
          <p:cNvPr id="19" name="Retângulo 18"/>
          <p:cNvSpPr/>
          <p:nvPr/>
        </p:nvSpPr>
        <p:spPr>
          <a:xfrm>
            <a:off x="0" y="116205"/>
            <a:ext cx="9154160" cy="953135"/>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EQUIPAMENTOS DE PROTEÇÃO INDIVIDUAL  EPI  </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22" name="Imagem 21"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179392" y="6236810"/>
            <a:ext cx="1019315" cy="445686"/>
          </a:xfrm>
          <a:prstGeom prst="rect">
            <a:avLst/>
          </a:prstGeom>
          <a:ln>
            <a:noFill/>
          </a:ln>
          <a:effectLst>
            <a:outerShdw blurRad="190500" algn="tl" rotWithShape="0">
              <a:srgbClr val="000000">
                <a:alpha val="70000"/>
              </a:srgbClr>
            </a:outerShdw>
          </a:effectLst>
        </p:spPr>
      </p:pic>
      <p:pic>
        <p:nvPicPr>
          <p:cNvPr id="3" name="Imagem 2"/>
          <p:cNvPicPr>
            <a:picLocks noChangeAspect="1"/>
          </p:cNvPicPr>
          <p:nvPr/>
        </p:nvPicPr>
        <p:blipFill>
          <a:blip r:embed="rId2">
            <a:clrChange>
              <a:clrFrom>
                <a:srgbClr val="FFFFFF"/>
              </a:clrFrom>
              <a:clrTo>
                <a:srgbClr val="FFFFFF">
                  <a:alpha val="0"/>
                </a:srgbClr>
              </a:clrTo>
            </a:clrChange>
          </a:blip>
          <a:stretch>
            <a:fillRect/>
          </a:stretch>
        </p:blipFill>
        <p:spPr>
          <a:xfrm>
            <a:off x="1003929" y="3987783"/>
            <a:ext cx="1881805" cy="1881805"/>
          </a:xfrm>
          <a:prstGeom prst="rect">
            <a:avLst/>
          </a:prstGeom>
        </p:spPr>
      </p:pic>
      <p:pic>
        <p:nvPicPr>
          <p:cNvPr id="4" name="Imagem 3"/>
          <p:cNvPicPr>
            <a:picLocks noChangeAspect="1"/>
          </p:cNvPicPr>
          <p:nvPr/>
        </p:nvPicPr>
        <p:blipFill>
          <a:blip r:embed="rId3">
            <a:clrChange>
              <a:clrFrom>
                <a:srgbClr val="FFFFFF"/>
              </a:clrFrom>
              <a:clrTo>
                <a:srgbClr val="FFFFFF">
                  <a:alpha val="0"/>
                </a:srgbClr>
              </a:clrTo>
            </a:clrChange>
          </a:blip>
          <a:stretch>
            <a:fillRect/>
          </a:stretch>
        </p:blipFill>
        <p:spPr>
          <a:xfrm>
            <a:off x="3424139" y="3644990"/>
            <a:ext cx="2360088" cy="2360088"/>
          </a:xfrm>
          <a:prstGeom prst="rect">
            <a:avLst/>
          </a:prstGeom>
        </p:spPr>
      </p:pic>
      <p:pic>
        <p:nvPicPr>
          <p:cNvPr id="5" name="Imagem 4"/>
          <p:cNvPicPr>
            <a:picLocks noChangeAspect="1"/>
          </p:cNvPicPr>
          <p:nvPr/>
        </p:nvPicPr>
        <p:blipFill>
          <a:blip r:embed="rId4">
            <a:clrChange>
              <a:clrFrom>
                <a:srgbClr val="FFFFFF"/>
              </a:clrFrom>
              <a:clrTo>
                <a:srgbClr val="FFFFFF">
                  <a:alpha val="0"/>
                </a:srgbClr>
              </a:clrTo>
            </a:clrChange>
          </a:blip>
          <a:stretch>
            <a:fillRect/>
          </a:stretch>
        </p:blipFill>
        <p:spPr>
          <a:xfrm>
            <a:off x="3204522" y="1773126"/>
            <a:ext cx="1931233" cy="1931233"/>
          </a:xfrm>
          <a:prstGeom prst="rect">
            <a:avLst/>
          </a:prstGeom>
        </p:spPr>
      </p:pic>
      <p:pic>
        <p:nvPicPr>
          <p:cNvPr id="6" name="Imagem 5"/>
          <p:cNvPicPr>
            <a:picLocks noChangeAspect="1"/>
          </p:cNvPicPr>
          <p:nvPr/>
        </p:nvPicPr>
        <p:blipFill>
          <a:blip r:embed="rId5">
            <a:clrChange>
              <a:clrFrom>
                <a:srgbClr val="FFFFFF"/>
              </a:clrFrom>
              <a:clrTo>
                <a:srgbClr val="FFFFFF">
                  <a:alpha val="0"/>
                </a:srgbClr>
              </a:clrTo>
            </a:clrChange>
          </a:blip>
          <a:stretch>
            <a:fillRect/>
          </a:stretch>
        </p:blipFill>
        <p:spPr>
          <a:xfrm>
            <a:off x="5669280" y="2060575"/>
            <a:ext cx="1514475" cy="1514475"/>
          </a:xfrm>
          <a:prstGeom prst="rect">
            <a:avLst/>
          </a:prstGeom>
        </p:spPr>
      </p:pic>
      <p:pic>
        <p:nvPicPr>
          <p:cNvPr id="7" name="Imagem 6"/>
          <p:cNvPicPr>
            <a:picLocks noChangeAspect="1"/>
          </p:cNvPicPr>
          <p:nvPr/>
        </p:nvPicPr>
        <p:blipFill>
          <a:blip r:embed="rId6">
            <a:clrChange>
              <a:clrFrom>
                <a:srgbClr val="FFFFFF"/>
              </a:clrFrom>
              <a:clrTo>
                <a:srgbClr val="FFFFFF">
                  <a:alpha val="0"/>
                </a:srgbClr>
              </a:clrTo>
            </a:clrChange>
          </a:blip>
          <a:stretch>
            <a:fillRect/>
          </a:stretch>
        </p:blipFill>
        <p:spPr>
          <a:xfrm>
            <a:off x="7272999" y="1916199"/>
            <a:ext cx="1870964" cy="1870964"/>
          </a:xfrm>
          <a:prstGeom prst="rect">
            <a:avLst/>
          </a:prstGeom>
        </p:spPr>
      </p:pic>
      <p:pic>
        <p:nvPicPr>
          <p:cNvPr id="23" name="Imagem 22"/>
          <p:cNvPicPr>
            <a:picLocks noChangeAspect="1"/>
          </p:cNvPicPr>
          <p:nvPr/>
        </p:nvPicPr>
        <p:blipFill>
          <a:blip r:embed="rId7">
            <a:clrChange>
              <a:clrFrom>
                <a:srgbClr val="FFFFFF"/>
              </a:clrFrom>
              <a:clrTo>
                <a:srgbClr val="FFFFFF">
                  <a:alpha val="0"/>
                </a:srgbClr>
              </a:clrTo>
            </a:clrChange>
          </a:blip>
          <a:stretch>
            <a:fillRect/>
          </a:stretch>
        </p:blipFill>
        <p:spPr>
          <a:xfrm>
            <a:off x="6011998" y="4364822"/>
            <a:ext cx="1360052" cy="1360052"/>
          </a:xfrm>
          <a:prstGeom prst="rect">
            <a:avLst/>
          </a:prstGeom>
        </p:spPr>
      </p:pic>
      <p:pic>
        <p:nvPicPr>
          <p:cNvPr id="24" name="Imagem 23"/>
          <p:cNvPicPr>
            <a:picLocks noChangeAspect="1"/>
          </p:cNvPicPr>
          <p:nvPr/>
        </p:nvPicPr>
        <p:blipFill>
          <a:blip r:embed="rId8">
            <a:clrChange>
              <a:clrFrom>
                <a:srgbClr val="FFFFFF"/>
              </a:clrFrom>
              <a:clrTo>
                <a:srgbClr val="FFFFFF">
                  <a:alpha val="0"/>
                </a:srgbClr>
              </a:clrTo>
            </a:clrChange>
          </a:blip>
          <a:stretch>
            <a:fillRect/>
          </a:stretch>
        </p:blipFill>
        <p:spPr>
          <a:xfrm>
            <a:off x="7372309" y="4234190"/>
            <a:ext cx="1550552" cy="1550552"/>
          </a:xfrm>
          <a:prstGeom prst="rect">
            <a:avLst/>
          </a:prstGeom>
        </p:spPr>
      </p:pic>
      <p:pic>
        <p:nvPicPr>
          <p:cNvPr id="2" name="Imagem 1"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1434787" y="4601685"/>
            <a:ext cx="1019315" cy="445686"/>
          </a:xfrm>
          <a:prstGeom prst="rect">
            <a:avLst/>
          </a:prstGeom>
          <a:ln>
            <a:noFill/>
          </a:ln>
          <a:effectLst>
            <a:outerShdw blurRad="190500" algn="tl" rotWithShape="0">
              <a:srgbClr val="000000">
                <a:alpha val="70000"/>
              </a:srgbClr>
            </a:outerShdw>
          </a:effectLst>
        </p:spPr>
      </p:pic>
      <p:sp>
        <p:nvSpPr>
          <p:cNvPr id="11" name="Espaço Reservado para Número de Slide 10"/>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36195" y="116205"/>
            <a:ext cx="9256395" cy="953135"/>
          </a:xfrm>
          <a:prstGeom prst="rect">
            <a:avLst/>
          </a:prstGeom>
        </p:spPr>
        <p:txBody>
          <a:bodyPr wrap="square">
            <a:spAutoFit/>
          </a:bodyPr>
          <a:lstStyle/>
          <a:p>
            <a:pPr algn="ctr" defTabSz="1219200"/>
            <a:r>
              <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PROCEDIMENTOS A SEREM ADOTADOS EM SITUAÇÕES DE EMERGÊNCIA</a:t>
            </a:r>
            <a:endParaRPr lang="pt-BR" altLang="pt-BR" sz="28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11266" name="Picture 2" descr="Plano de Emergência Contra Incêndio - Planejamento Emergênci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800" y="1412875"/>
            <a:ext cx="9239250" cy="5445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 PROJETO_COREL.jpg"/>
          <p:cNvPicPr>
            <a:picLocks noChangeAspect="1"/>
          </p:cNvPicPr>
          <p:nvPr/>
        </p:nvPicPr>
        <p:blipFill>
          <a:blip r:embed="rId2">
            <a:clrChange>
              <a:clrFrom>
                <a:srgbClr val="FEFEFE"/>
              </a:clrFrom>
              <a:clrTo>
                <a:srgbClr val="FEFEFE">
                  <a:alpha val="0"/>
                </a:srgbClr>
              </a:clrTo>
            </a:clrChange>
          </a:blip>
          <a:srcRect b="22196"/>
          <a:stretch>
            <a:fillRect/>
          </a:stretch>
        </p:blipFill>
        <p:spPr>
          <a:xfrm>
            <a:off x="2411761" y="5516597"/>
            <a:ext cx="1019315" cy="445686"/>
          </a:xfrm>
          <a:prstGeom prst="rect">
            <a:avLst/>
          </a:prstGeom>
          <a:ln>
            <a:noFill/>
          </a:ln>
          <a:effectLst>
            <a:outerShdw blurRad="190500" algn="tl" rotWithShape="0">
              <a:srgbClr val="000000">
                <a:alpha val="7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m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2540" y="771525"/>
            <a:ext cx="9216390" cy="60864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27305" y="100965"/>
            <a:ext cx="9121775"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PROCEDIMENTOS EM SITUAÇÕES DE EMERGÊNCIA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rot="21423952">
            <a:off x="1243965" y="1344295"/>
            <a:ext cx="3072765" cy="5092065"/>
          </a:xfrm>
        </p:spPr>
        <p:txBody>
          <a:bodyPr>
            <a:noAutofit/>
          </a:bodyPr>
          <a:lstStyle/>
          <a:p>
            <a:pPr marL="0" indent="0" algn="just">
              <a:lnSpc>
                <a:spcPct val="100000"/>
              </a:lnSpc>
              <a:buNone/>
            </a:pPr>
            <a:r>
              <a:rPr lang="pt-BR" sz="1800" i="1" dirty="0">
                <a:latin typeface="Arial" panose="020B0604020202020204" pitchFamily="34" charset="0"/>
                <a:cs typeface="Arial" panose="020B0604020202020204" pitchFamily="34" charset="0"/>
              </a:rPr>
              <a:t>Qualquer condição anormal que possa causar danos às pessoas embarcadas, aos equipamentos ou ao meio ambiente marinho são consideradas emergências e suas causas deverão ser eliminadas ou mitigadas controlando assim seus efeitos. Como por exemplo vazamento de gás, incêndio, explosão, emergências aeronáuticas, queda de homem ao mar, emergências de saúde, acidente envolvendo material radioativo entre outras.  </a:t>
            </a:r>
            <a:endParaRPr lang="pt-BR" sz="1800" i="1" dirty="0">
              <a:latin typeface="Arial" panose="020B0604020202020204" pitchFamily="34" charset="0"/>
              <a:cs typeface="Arial" panose="020B0604020202020204" pitchFamily="34" charset="0"/>
            </a:endParaRPr>
          </a:p>
        </p:txBody>
      </p:sp>
      <p:pic>
        <p:nvPicPr>
          <p:cNvPr id="7" name="Imagem 6"/>
          <p:cNvPicPr>
            <a:picLocks noChangeAspect="1"/>
          </p:cNvPicPr>
          <p:nvPr/>
        </p:nvPicPr>
        <p:blipFill>
          <a:blip r:embed="rId2"/>
          <a:stretch>
            <a:fillRect/>
          </a:stretch>
        </p:blipFill>
        <p:spPr>
          <a:xfrm>
            <a:off x="6012180" y="3573145"/>
            <a:ext cx="1726565" cy="16586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m 4"/>
          <p:cNvPicPr>
            <a:picLocks noChangeAspect="1"/>
          </p:cNvPicPr>
          <p:nvPr/>
        </p:nvPicPr>
        <p:blipFill>
          <a:blip r:embed="rId3"/>
          <a:stretch>
            <a:fillRect/>
          </a:stretch>
        </p:blipFill>
        <p:spPr>
          <a:xfrm>
            <a:off x="4588510" y="1454150"/>
            <a:ext cx="1793875" cy="1952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m 5"/>
          <p:cNvPicPr>
            <a:picLocks noChangeAspect="1"/>
          </p:cNvPicPr>
          <p:nvPr/>
        </p:nvPicPr>
        <p:blipFill>
          <a:blip r:embed="rId4"/>
          <a:stretch>
            <a:fillRect/>
          </a:stretch>
        </p:blipFill>
        <p:spPr>
          <a:xfrm>
            <a:off x="7291070" y="1475740"/>
            <a:ext cx="1852930" cy="19196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m 7" descr="LOGO PROJETO_COREL.jpg"/>
          <p:cNvPicPr>
            <a:picLocks noChangeAspect="1"/>
          </p:cNvPicPr>
          <p:nvPr/>
        </p:nvPicPr>
        <p:blipFill>
          <a:blip r:embed="rId5">
            <a:clrChange>
              <a:clrFrom>
                <a:srgbClr val="FFFFFF"/>
              </a:clrFrom>
              <a:clrTo>
                <a:srgbClr val="FFFFFF">
                  <a:alpha val="0"/>
                </a:srgbClr>
              </a:clrTo>
            </a:clrChange>
          </a:blip>
          <a:srcRect b="22196"/>
          <a:stretch>
            <a:fillRect/>
          </a:stretch>
        </p:blipFill>
        <p:spPr>
          <a:xfrm>
            <a:off x="7956837" y="693071"/>
            <a:ext cx="1019315" cy="445686"/>
          </a:xfrm>
          <a:prstGeom prst="rect">
            <a:avLst/>
          </a:prstGeom>
          <a:ln>
            <a:noFill/>
          </a:ln>
          <a:effectLst>
            <a:outerShdw blurRad="190500" algn="tl" rotWithShape="0">
              <a:srgbClr val="000000">
                <a:alpha val="70000"/>
              </a:srgbClr>
            </a:outerShdw>
          </a:effectLst>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Imagem 17"/>
          <p:cNvPicPr>
            <a:picLocks noChangeAspect="1"/>
          </p:cNvPicPr>
          <p:nvPr/>
        </p:nvPicPr>
        <p:blipFill>
          <a:blip r:embed="rId1">
            <a:extLst>
              <a:ext uri="{28A0092B-C50C-407E-A947-70E740481C1C}">
                <a14:useLocalDpi xmlns:a14="http://schemas.microsoft.com/office/drawing/2010/main" val="0"/>
              </a:ext>
            </a:extLst>
          </a:blip>
          <a:srcRect l="4309" r="7222"/>
          <a:stretch>
            <a:fillRect/>
          </a:stretch>
        </p:blipFill>
        <p:spPr bwMode="auto">
          <a:xfrm>
            <a:off x="-8890" y="771525"/>
            <a:ext cx="9189085" cy="60864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Espaço Reservado para Conteúdo 2"/>
          <p:cNvSpPr>
            <a:spLocks noGrp="1"/>
          </p:cNvSpPr>
          <p:nvPr>
            <p:ph idx="1"/>
          </p:nvPr>
        </p:nvSpPr>
        <p:spPr>
          <a:xfrm rot="21440648">
            <a:off x="1263650" y="1609090"/>
            <a:ext cx="3006090" cy="4828540"/>
          </a:xfrm>
        </p:spPr>
        <p:txBody>
          <a:bodyPr>
            <a:noAutofit/>
          </a:bodyPr>
          <a:lstStyle/>
          <a:p>
            <a:pPr marL="0" indent="0" algn="just">
              <a:lnSpc>
                <a:spcPct val="100000"/>
              </a:lnSpc>
              <a:buNone/>
            </a:pPr>
            <a:r>
              <a:rPr lang="pt-BR" sz="1800" i="1" dirty="0">
                <a:latin typeface="Arial" panose="020B0604020202020204" pitchFamily="34" charset="0"/>
                <a:cs typeface="Arial" panose="020B0604020202020204" pitchFamily="34" charset="0"/>
              </a:rPr>
              <a:t>As emergências são disseminadas A bordo por meio de sinais de alarmes, os quais podem ser sonoros, visuais ou ambos. Por exemplo, em locais ruidosos como praça de máquinas são utilizados sinais sonoros juntamente com lâmpadas estroboscópicas ou giroscópicas.</a:t>
            </a:r>
            <a:endParaRPr lang="pt-BR" sz="1800" i="1" dirty="0">
              <a:latin typeface="Arial" panose="020B0604020202020204" pitchFamily="34" charset="0"/>
              <a:cs typeface="Arial" panose="020B0604020202020204" pitchFamily="34" charset="0"/>
            </a:endParaRPr>
          </a:p>
          <a:p>
            <a:pPr marL="0" indent="0">
              <a:buNone/>
            </a:pPr>
            <a:endParaRPr lang="pt-BR" sz="3200" i="1" dirty="0">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4716145" y="1733550"/>
            <a:ext cx="2048510" cy="146939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5" name="Imagem 4"/>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Lst>
          </a:blip>
          <a:stretch>
            <a:fillRect/>
          </a:stretch>
        </p:blipFill>
        <p:spPr>
          <a:xfrm>
            <a:off x="6948170" y="1700530"/>
            <a:ext cx="2019300" cy="153479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2" name="Imagem 1"/>
          <p:cNvPicPr>
            <a:picLocks noChangeAspect="1"/>
          </p:cNvPicPr>
          <p:nvPr/>
        </p:nvPicPr>
        <p:blipFill>
          <a:blip r:embed="rId6"/>
          <a:stretch>
            <a:fillRect/>
          </a:stretch>
        </p:blipFill>
        <p:spPr>
          <a:xfrm>
            <a:off x="5868035" y="3500755"/>
            <a:ext cx="1811020" cy="164592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10" name="CaixaDeTexto 9"/>
          <p:cNvSpPr txBox="1"/>
          <p:nvPr/>
        </p:nvSpPr>
        <p:spPr>
          <a:xfrm>
            <a:off x="-24130" y="100965"/>
            <a:ext cx="9168130"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PROCEDIMENTOS EM SITUAÇÕES DE EMERGÊNCIA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Imagem 5" descr="LOGO PROJETO_COREL.jpg"/>
          <p:cNvPicPr>
            <a:picLocks noChangeAspect="1"/>
          </p:cNvPicPr>
          <p:nvPr/>
        </p:nvPicPr>
        <p:blipFill>
          <a:blip r:embed="rId7">
            <a:clrChange>
              <a:clrFrom>
                <a:srgbClr val="FFFFFF"/>
              </a:clrFrom>
              <a:clrTo>
                <a:srgbClr val="FFFFFF">
                  <a:alpha val="0"/>
                </a:srgbClr>
              </a:clrTo>
            </a:clrChange>
          </a:blip>
          <a:srcRect b="22196"/>
          <a:stretch>
            <a:fillRect/>
          </a:stretch>
        </p:blipFill>
        <p:spPr>
          <a:xfrm>
            <a:off x="7956837" y="693071"/>
            <a:ext cx="1019315" cy="445686"/>
          </a:xfrm>
          <a:prstGeom prst="rect">
            <a:avLst/>
          </a:prstGeom>
          <a:ln>
            <a:noFill/>
          </a:ln>
          <a:effectLst>
            <a:outerShdw blurRad="190500" algn="tl" rotWithShape="0">
              <a:srgbClr val="000000">
                <a:alpha val="70000"/>
              </a:srgbClr>
            </a:outerShdw>
          </a:effectLst>
        </p:spPr>
      </p:pic>
      <p:sp>
        <p:nvSpPr>
          <p:cNvPr id="11" name="Espaço Reservado para Número de Slide 10"/>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Box 21"/>
          <p:cNvSpPr txBox="1">
            <a:spLocks noGrp="1" noChangeArrowheads="1"/>
          </p:cNvSpPr>
          <p:nvPr>
            <p:ph idx="1"/>
          </p:nvPr>
        </p:nvSpPr>
        <p:spPr bwMode="auto">
          <a:xfrm>
            <a:off x="3203848" y="1053376"/>
            <a:ext cx="4635446"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5" rIns="91427" bIns="45715" rtlCol="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pt-BR" altLang="pt-BR" b="1" i="1" dirty="0">
                <a:latin typeface="Arial" panose="020B0604020202020204" pitchFamily="34" charset="0"/>
                <a:cs typeface="Arial" panose="020B0604020202020204" pitchFamily="34" charset="0"/>
              </a:rPr>
              <a:t>TIPOS DE ALARME </a:t>
            </a:r>
            <a:endParaRPr lang="pt-BR" altLang="pt-BR" b="1" i="1" dirty="0">
              <a:latin typeface="Arial" panose="020B0604020202020204" pitchFamily="34" charset="0"/>
              <a:cs typeface="Arial" panose="020B0604020202020204" pitchFamily="34" charset="0"/>
            </a:endParaRPr>
          </a:p>
        </p:txBody>
      </p:sp>
      <p:pic>
        <p:nvPicPr>
          <p:cNvPr id="8" name="Imagem 7"/>
          <p:cNvPicPr>
            <a:picLocks noChangeAspect="1"/>
          </p:cNvPicPr>
          <p:nvPr/>
        </p:nvPicPr>
        <p:blipFill>
          <a:blip r:embed="rId1"/>
          <a:stretch>
            <a:fillRect/>
          </a:stretch>
        </p:blipFill>
        <p:spPr>
          <a:xfrm>
            <a:off x="2187171" y="1664067"/>
            <a:ext cx="6419644" cy="1274174"/>
          </a:xfrm>
          <a:prstGeom prst="rect">
            <a:avLst/>
          </a:prstGeom>
          <a:solidFill>
            <a:schemeClr val="accent6">
              <a:lumMod val="20000"/>
              <a:lumOff val="80000"/>
            </a:schemeClr>
          </a:solidFill>
          <a:ln w="28575">
            <a:solidFill>
              <a:schemeClr val="tx1"/>
            </a:solidFill>
            <a:prstDash val="sysDash"/>
          </a:ln>
        </p:spPr>
      </p:pic>
      <p:pic>
        <p:nvPicPr>
          <p:cNvPr id="9" name="Imagem 8"/>
          <p:cNvPicPr>
            <a:picLocks noChangeAspect="1"/>
          </p:cNvPicPr>
          <p:nvPr/>
        </p:nvPicPr>
        <p:blipFill>
          <a:blip r:embed="rId2"/>
          <a:stretch>
            <a:fillRect/>
          </a:stretch>
        </p:blipFill>
        <p:spPr>
          <a:xfrm>
            <a:off x="2178026" y="3025722"/>
            <a:ext cx="6437934" cy="1335140"/>
          </a:xfrm>
          <a:prstGeom prst="rect">
            <a:avLst/>
          </a:prstGeom>
          <a:solidFill>
            <a:schemeClr val="accent3">
              <a:lumMod val="20000"/>
              <a:lumOff val="80000"/>
            </a:schemeClr>
          </a:solidFill>
          <a:ln w="38100">
            <a:solidFill>
              <a:schemeClr val="tx1"/>
            </a:solidFill>
          </a:ln>
        </p:spPr>
      </p:pic>
      <p:pic>
        <p:nvPicPr>
          <p:cNvPr id="10" name="Imagem 9"/>
          <p:cNvPicPr>
            <a:picLocks noChangeAspect="1"/>
          </p:cNvPicPr>
          <p:nvPr/>
        </p:nvPicPr>
        <p:blipFill>
          <a:blip r:embed="rId3"/>
          <a:stretch>
            <a:fillRect/>
          </a:stretch>
        </p:blipFill>
        <p:spPr>
          <a:xfrm>
            <a:off x="2168881" y="4484172"/>
            <a:ext cx="6437934" cy="1231499"/>
          </a:xfrm>
          <a:prstGeom prst="rect">
            <a:avLst/>
          </a:prstGeom>
          <a:blipFill dpi="0" rotWithShape="1">
            <a:blip r:embed="rId4">
              <a:alphaModFix amt="29000"/>
            </a:blip>
            <a:srcRect/>
            <a:tile tx="0" ty="0" sx="100000" sy="100000" flip="none" algn="tl"/>
          </a:blipFill>
          <a:ln w="19050">
            <a:solidFill>
              <a:schemeClr val="tx1"/>
            </a:solidFill>
          </a:ln>
        </p:spPr>
      </p:pic>
      <p:pic>
        <p:nvPicPr>
          <p:cNvPr id="17" name="Imagem 16"/>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16008" b="4883"/>
          <a:stretch>
            <a:fillRect/>
          </a:stretch>
        </p:blipFill>
        <p:spPr bwMode="auto">
          <a:xfrm>
            <a:off x="-972820" y="1507842"/>
            <a:ext cx="3376613"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ixaDeTexto 11"/>
          <p:cNvSpPr txBox="1"/>
          <p:nvPr/>
        </p:nvSpPr>
        <p:spPr>
          <a:xfrm>
            <a:off x="-11430" y="100965"/>
            <a:ext cx="9163050"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PROCEDIMENTOS EM SITUAÇÕES DE EMERGÊNCIA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Imagem 10" descr="LOGO PROJETO_COREL.jpg"/>
          <p:cNvPicPr>
            <a:picLocks noChangeAspect="1"/>
          </p:cNvPicPr>
          <p:nvPr/>
        </p:nvPicPr>
        <p:blipFill>
          <a:blip r:embed="rId6">
            <a:clrChange>
              <a:clrFrom>
                <a:srgbClr val="FFFFFF"/>
              </a:clrFrom>
              <a:clrTo>
                <a:srgbClr val="FFFFFF">
                  <a:alpha val="0"/>
                </a:srgbClr>
              </a:clrTo>
            </a:clrChange>
          </a:blip>
          <a:srcRect b="22196"/>
          <a:stretch>
            <a:fillRect/>
          </a:stretch>
        </p:blipFill>
        <p:spPr>
          <a:xfrm>
            <a:off x="4500532" y="6093111"/>
            <a:ext cx="1019315" cy="445686"/>
          </a:xfrm>
          <a:prstGeom prst="rect">
            <a:avLst/>
          </a:prstGeom>
          <a:ln>
            <a:noFill/>
          </a:ln>
          <a:effectLst>
            <a:outerShdw blurRad="190500" algn="tl" rotWithShape="0">
              <a:srgbClr val="000000">
                <a:alpha val="70000"/>
              </a:srgbClr>
            </a:outerShdw>
          </a:effectLst>
        </p:spPr>
      </p:pic>
      <p:pic>
        <p:nvPicPr>
          <p:cNvPr id="2" name="Imagem 1"/>
          <p:cNvPicPr>
            <a:picLocks noChangeAspect="1"/>
          </p:cNvPicPr>
          <p:nvPr/>
        </p:nvPicPr>
        <p:blipFill>
          <a:blip r:embed="rId7"/>
          <a:stretch>
            <a:fillRect/>
          </a:stretch>
        </p:blipFill>
        <p:spPr>
          <a:xfrm>
            <a:off x="7593330" y="4745990"/>
            <a:ext cx="1013460" cy="70739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Espaço Reservado para Número de Slide 3"/>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m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09" r="7222"/>
          <a:stretch>
            <a:fillRect/>
          </a:stretch>
        </p:blipFill>
        <p:spPr bwMode="auto">
          <a:xfrm>
            <a:off x="-70485" y="771525"/>
            <a:ext cx="9276715" cy="60864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 name="Imagem 1"/>
          <p:cNvPicPr>
            <a:picLocks noChangeAspect="1"/>
          </p:cNvPicPr>
          <p:nvPr/>
        </p:nvPicPr>
        <p:blipFill>
          <a:blip r:embed="rId2">
            <a:extLst>
              <a:ext uri="{BEBA8EAE-BF5A-486C-A8C5-ECC9F3942E4B}">
                <a14:imgProps xmlns:a14="http://schemas.microsoft.com/office/drawing/2010/main">
                  <a14:imgLayer r:embed="rId3">
                    <a14:imgEffect>
                      <a14:brightnessContrast bright="8000" contrast="21000"/>
                    </a14:imgEffect>
                  </a14:imgLayer>
                </a14:imgProps>
              </a:ext>
            </a:extLst>
          </a:blip>
          <a:stretch>
            <a:fillRect/>
          </a:stretch>
        </p:blipFill>
        <p:spPr>
          <a:xfrm rot="205618">
            <a:off x="5169162" y="1802269"/>
            <a:ext cx="3492839" cy="320984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3" name="Espaço Reservado para Conteúdo 2"/>
          <p:cNvSpPr>
            <a:spLocks noGrp="1"/>
          </p:cNvSpPr>
          <p:nvPr>
            <p:ph idx="1"/>
          </p:nvPr>
        </p:nvSpPr>
        <p:spPr>
          <a:xfrm rot="21420000">
            <a:off x="1151255" y="1419225"/>
            <a:ext cx="3110865" cy="4192905"/>
          </a:xfrm>
        </p:spPr>
        <p:txBody>
          <a:bodyPr>
            <a:noAutofit/>
          </a:bodyPr>
          <a:lstStyle/>
          <a:p>
            <a:pPr marL="0" indent="0" algn="just">
              <a:lnSpc>
                <a:spcPct val="100000"/>
              </a:lnSpc>
              <a:buNone/>
            </a:pPr>
            <a:r>
              <a:rPr lang="pt-BR" sz="1800" i="1" dirty="0">
                <a:latin typeface="Arial" panose="020B0604020202020204" pitchFamily="34" charset="0"/>
                <a:cs typeface="Arial" panose="020B0604020202020204" pitchFamily="34" charset="0"/>
              </a:rPr>
              <a:t>Ao ouvir o alarme de segurança deve-se prestar atenção a mensagem do local da ocorrência, com segurança desligar máquinas, equipamentos e ferramentas que estiverem utilizando, dirigir-se ao camarote, caso a emergência não seja nesse local, apanhar seu colete salva-vidas e seguir para seu ponto de reunião e retirar do escaninho seu cartão “T”. A partir deste momento você deve seguir todas as orientações do líder do seu ponto de encontro.</a:t>
            </a:r>
            <a:endParaRPr lang="pt-BR" sz="1800" i="1" dirty="0">
              <a:latin typeface="Arial" panose="020B0604020202020204" pitchFamily="34" charset="0"/>
              <a:cs typeface="Arial" panose="020B0604020202020204" pitchFamily="34" charset="0"/>
            </a:endParaRPr>
          </a:p>
        </p:txBody>
      </p:sp>
      <p:pic>
        <p:nvPicPr>
          <p:cNvPr id="14" name="Imagem 13"/>
          <p:cNvPicPr>
            <a:picLocks noChangeAspect="1"/>
          </p:cNvPicPr>
          <p:nvPr/>
        </p:nvPicPr>
        <p:blipFill rotWithShape="1">
          <a:blip r:embed="rId4"/>
          <a:srcRect l="25808" t="15946" r="27320" b="13676"/>
          <a:stretch>
            <a:fillRect/>
          </a:stretch>
        </p:blipFill>
        <p:spPr>
          <a:xfrm>
            <a:off x="72390" y="620395"/>
            <a:ext cx="791210" cy="791210"/>
          </a:xfrm>
          <a:prstGeom prst="ellipse">
            <a:avLst/>
          </a:prstGeom>
        </p:spPr>
      </p:pic>
      <p:sp>
        <p:nvSpPr>
          <p:cNvPr id="9" name="CaixaDeTexto 8"/>
          <p:cNvSpPr txBox="1"/>
          <p:nvPr/>
        </p:nvSpPr>
        <p:spPr>
          <a:xfrm>
            <a:off x="35560" y="177800"/>
            <a:ext cx="9151620" cy="460375"/>
          </a:xfrm>
          <a:prstGeom prst="rect">
            <a:avLst/>
          </a:prstGeom>
          <a:noFill/>
        </p:spPr>
        <p:txBody>
          <a:bodyPr wrap="square" rtlCol="0">
            <a:spAutoFit/>
          </a:bodyPr>
          <a:lstStyle/>
          <a:p>
            <a:pPr lvl="0" algn="ctr">
              <a:defRPr/>
            </a:pPr>
            <a:r>
              <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PROCEDIMENTOS EM SITUAÇÕES DE EMERGÊNCIA</a:t>
            </a:r>
            <a:endParaRPr lang="pt-BR" sz="2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Imagem 6" descr="LOGO PROJETO_COREL.jpg"/>
          <p:cNvPicPr>
            <a:picLocks noChangeAspect="1"/>
          </p:cNvPicPr>
          <p:nvPr/>
        </p:nvPicPr>
        <p:blipFill>
          <a:blip r:embed="rId5">
            <a:clrChange>
              <a:clrFrom>
                <a:srgbClr val="FFFFFF"/>
              </a:clrFrom>
              <a:clrTo>
                <a:srgbClr val="FFFFFF">
                  <a:alpha val="0"/>
                </a:srgbClr>
              </a:clrTo>
            </a:clrChange>
          </a:blip>
          <a:srcRect b="22196"/>
          <a:stretch>
            <a:fillRect/>
          </a:stretch>
        </p:blipFill>
        <p:spPr>
          <a:xfrm>
            <a:off x="7812692" y="6237256"/>
            <a:ext cx="1019315" cy="445686"/>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48F63A3B-78C7-47BE-AE5E-E10140E04643}" type="slidenum">
              <a:rPr lang="en-US" smtClean="0"/>
            </a:fld>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2545" y="260350"/>
            <a:ext cx="9186545" cy="1568450"/>
          </a:xfrm>
          <a:prstGeom prst="rect">
            <a:avLst/>
          </a:prstGeom>
        </p:spPr>
        <p:txBody>
          <a:bodyPr wrap="square">
            <a:spAutoFit/>
          </a:bodyPr>
          <a:lstStyle/>
          <a:p>
            <a:pPr algn="ctr" defTabSz="1219200"/>
            <a:r>
              <a:rPr lang="pt-BR" altLang="pt-BR" sz="96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OBRIGADO</a:t>
            </a:r>
            <a:endParaRPr lang="pt-BR" altLang="pt-BR" sz="9600" b="1" i="1" dirty="0">
              <a:solidFill>
                <a:srgbClr val="FF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pic>
        <p:nvPicPr>
          <p:cNvPr id="3" name="Imagem 2" descr="LOGO PROJETO_COREL.jpg"/>
          <p:cNvPicPr>
            <a:picLocks noChangeAspect="1"/>
          </p:cNvPicPr>
          <p:nvPr/>
        </p:nvPicPr>
        <p:blipFill>
          <a:blip r:embed="rId1">
            <a:clrChange>
              <a:clrFrom>
                <a:srgbClr val="FEFEFE"/>
              </a:clrFrom>
              <a:clrTo>
                <a:srgbClr val="FEFEFE">
                  <a:alpha val="0"/>
                </a:srgbClr>
              </a:clrTo>
            </a:clrChange>
          </a:blip>
          <a:srcRect b="22196"/>
          <a:stretch>
            <a:fillRect/>
          </a:stretch>
        </p:blipFill>
        <p:spPr>
          <a:xfrm>
            <a:off x="1735455" y="2276475"/>
            <a:ext cx="5673725" cy="2480945"/>
          </a:xfrm>
          <a:prstGeom prst="rect">
            <a:avLst/>
          </a:prstGeom>
          <a:ln>
            <a:noFill/>
          </a:ln>
          <a:effectLst>
            <a:outerShdw blurRad="190500" algn="tl" rotWithShape="0">
              <a:srgbClr val="000000">
                <a:alpha val="70000"/>
              </a:srgbClr>
            </a:outerShdw>
          </a:effectLst>
        </p:spPr>
      </p:pic>
      <p:sp>
        <p:nvSpPr>
          <p:cNvPr id="5" name="Espaço Reservado para Número de Slide 4"/>
          <p:cNvSpPr>
            <a:spLocks noGrp="1"/>
          </p:cNvSpPr>
          <p:nvPr>
            <p:ph type="sldNum" sz="quarter" idx="12"/>
          </p:nvPr>
        </p:nvSpPr>
        <p:spPr/>
        <p:txBody>
          <a:bodyPr/>
          <a:p>
            <a:fld id="{5CA8C92E-47D7-4373-AB09-81164CBA6515}" type="slidenum">
              <a:rPr lang="pt-BR" smtClean="0"/>
            </a:fld>
            <a:endParaRPr lang="pt-B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_rels/theme5.xml.rels><?xml version="1.0" encoding="UTF-8" standalone="yes"?>
<Relationships xmlns="http://schemas.openxmlformats.org/package/2006/relationships"><Relationship Id="rId1" Type="http://schemas.openxmlformats.org/officeDocument/2006/relationships/image" Target="../media/image7.jpeg"/></Relationships>
</file>

<file path=ppt/theme/_rels/theme7.xml.rels><?xml version="1.0" encoding="UTF-8" standalone="yes"?>
<Relationships xmlns="http://schemas.openxmlformats.org/package/2006/relationships"><Relationship Id="rId1" Type="http://schemas.openxmlformats.org/officeDocument/2006/relationships/image" Target="../media/image6.jpeg"/></Relationships>
</file>

<file path=ppt/theme/_rels/theme9.xml.rels><?xml version="1.0" encoding="UTF-8" standalone="yes"?>
<Relationships xmlns="http://schemas.openxmlformats.org/package/2006/relationships"><Relationship Id="rId1" Type="http://schemas.openxmlformats.org/officeDocument/2006/relationships/image" Target="../media/image7.jpeg"/></Relationships>
</file>

<file path=ppt/theme/_rels/theme12.xml.rels><?xml version="1.0" encoding="UTF-8" standalone="yes"?>
<Relationships xmlns="http://schemas.openxmlformats.org/package/2006/relationships"><Relationship Id="rId1" Type="http://schemas.openxmlformats.org/officeDocument/2006/relationships/image" Target="../media/image6.jpeg"/></Relationships>
</file>

<file path=ppt/theme/_rels/theme14.xml.rels><?xml version="1.0" encoding="UTF-8" standalone="yes"?>
<Relationships xmlns="http://schemas.openxmlformats.org/package/2006/relationships"><Relationship Id="rId1" Type="http://schemas.openxmlformats.org/officeDocument/2006/relationships/image" Target="../media/image7.jpeg"/></Relationships>
</file>

<file path=ppt/theme/_rels/theme16.xml.rels><?xml version="1.0" encoding="UTF-8" standalone="yes"?>
<Relationships xmlns="http://schemas.openxmlformats.org/package/2006/relationships"><Relationship Id="rId1" Type="http://schemas.openxmlformats.org/officeDocument/2006/relationships/image" Target="../media/image6.jpeg"/></Relationships>
</file>

<file path=ppt/theme/_rels/theme1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4_Design padrão">
  <a:themeElements>
    <a:clrScheme name="4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400" b="0" i="0" u="sng"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400" b="0" i="0" u="sng"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4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erve">
  <a:themeElements>
    <a:clrScheme name="Personalizada 6">
      <a:dk1>
        <a:sysClr val="windowText" lastClr="000000"/>
      </a:dk1>
      <a:lt1>
        <a:srgbClr val="000000"/>
      </a:lt1>
      <a:dk2>
        <a:srgbClr val="464646"/>
      </a:dk2>
      <a:lt2>
        <a:srgbClr val="DEF5FA"/>
      </a:lt2>
      <a:accent1>
        <a:srgbClr val="BF0000"/>
      </a:accent1>
      <a:accent2>
        <a:srgbClr val="000000"/>
      </a:accent2>
      <a:accent3>
        <a:srgbClr val="EB641B"/>
      </a:accent3>
      <a:accent4>
        <a:srgbClr val="000000"/>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Nível">
  <a:themeElements>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Nível">
      <a:majorFont>
        <a:latin typeface="Garamond"/>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í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Ní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Ní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Ní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Ní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rilho">
  <a:themeElements>
    <a:clrScheme name="Folhagem">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scritório Clássico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lh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erve">
  <a:themeElements>
    <a:clrScheme name="Personalizada 6">
      <a:dk1>
        <a:sysClr val="windowText" lastClr="000000"/>
      </a:dk1>
      <a:lt1>
        <a:srgbClr val="000000"/>
      </a:lt1>
      <a:dk2>
        <a:srgbClr val="464646"/>
      </a:dk2>
      <a:lt2>
        <a:srgbClr val="DEF5FA"/>
      </a:lt2>
      <a:accent1>
        <a:srgbClr val="BF0000"/>
      </a:accent1>
      <a:accent2>
        <a:srgbClr val="000000"/>
      </a:accent2>
      <a:accent3>
        <a:srgbClr val="EB641B"/>
      </a:accent3>
      <a:accent4>
        <a:srgbClr val="000000"/>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Nível">
  <a:themeElements>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Nível">
      <a:majorFont>
        <a:latin typeface="Garamond"/>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í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Ní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Ní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Ní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Ní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Brilho">
  <a:themeElements>
    <a:clrScheme name="Folhagem">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scritório Clássico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lh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Verv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Multicurso">
  <a:themeElements>
    <a:clrScheme name="Personalizada 6">
      <a:dk1>
        <a:sysClr val="windowText" lastClr="000000"/>
      </a:dk1>
      <a:lt1>
        <a:srgbClr val="000000"/>
      </a:lt1>
      <a:dk2>
        <a:srgbClr val="464646"/>
      </a:dk2>
      <a:lt2>
        <a:srgbClr val="DEF5FA"/>
      </a:lt2>
      <a:accent1>
        <a:srgbClr val="BF0000"/>
      </a:accent1>
      <a:accent2>
        <a:srgbClr val="000000"/>
      </a:accent2>
      <a:accent3>
        <a:srgbClr val="EB641B"/>
      </a:accent3>
      <a:accent4>
        <a:srgbClr val="000000"/>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Nível">
  <a:themeElements>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Nível">
      <a:majorFont>
        <a:latin typeface="Garamond"/>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í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Ní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Ní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Ní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Ní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Brilho">
  <a:themeElements>
    <a:clrScheme name="Folhagem">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scritório Clássico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lh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Verve">
  <a:themeElements>
    <a:clrScheme name="Personalizada 6">
      <a:dk1>
        <a:sysClr val="windowText" lastClr="000000"/>
      </a:dk1>
      <a:lt1>
        <a:srgbClr val="000000"/>
      </a:lt1>
      <a:dk2>
        <a:srgbClr val="464646"/>
      </a:dk2>
      <a:lt2>
        <a:srgbClr val="DEF5FA"/>
      </a:lt2>
      <a:accent1>
        <a:srgbClr val="BF0000"/>
      </a:accent1>
      <a:accent2>
        <a:srgbClr val="000000"/>
      </a:accent2>
      <a:accent3>
        <a:srgbClr val="EB641B"/>
      </a:accent3>
      <a:accent4>
        <a:srgbClr val="000000"/>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Nível">
  <a:themeElements>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Nível">
      <a:majorFont>
        <a:latin typeface="Garamond"/>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pt-BR"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í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Ní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Ní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Ní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í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Ní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Ní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3_Brilho">
  <a:themeElements>
    <a:clrScheme name="Folhagem">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scritório Clássico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lh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34935</Words>
  <Application>WPS Presentation</Application>
  <PresentationFormat>Apresentação na tela (4:3)</PresentationFormat>
  <Paragraphs>929</Paragraphs>
  <Slides>92</Slides>
  <Notes>28</Notes>
  <HiddenSlides>0</HiddenSlides>
  <MMClips>0</MMClips>
  <ScaleCrop>false</ScaleCrop>
  <HeadingPairs>
    <vt:vector size="8" baseType="variant">
      <vt:variant>
        <vt:lpstr>已用的字体</vt:lpstr>
      </vt:variant>
      <vt:variant>
        <vt:i4>21</vt:i4>
      </vt:variant>
      <vt:variant>
        <vt:lpstr>主题</vt:lpstr>
      </vt:variant>
      <vt:variant>
        <vt:i4>19</vt:i4>
      </vt:variant>
      <vt:variant>
        <vt:lpstr>嵌入 OLE 服务器</vt:lpstr>
      </vt:variant>
      <vt:variant>
        <vt:i4>0</vt:i4>
      </vt:variant>
      <vt:variant>
        <vt:lpstr>幻灯片标题</vt:lpstr>
      </vt:variant>
      <vt:variant>
        <vt:i4>92</vt:i4>
      </vt:variant>
    </vt:vector>
  </HeadingPairs>
  <TitlesOfParts>
    <vt:vector size="132" baseType="lpstr">
      <vt:lpstr>Arial</vt:lpstr>
      <vt:lpstr>SimSun</vt:lpstr>
      <vt:lpstr>Wingdings</vt:lpstr>
      <vt:lpstr>Calibri</vt:lpstr>
      <vt:lpstr>Trebuchet MS</vt:lpstr>
      <vt:lpstr>Wingdings 2</vt:lpstr>
      <vt:lpstr>Verdana</vt:lpstr>
      <vt:lpstr>Verdana</vt:lpstr>
      <vt:lpstr>Times New Roman</vt:lpstr>
      <vt:lpstr>Garamond</vt:lpstr>
      <vt:lpstr>Arial Black</vt:lpstr>
      <vt:lpstr>Calibri</vt:lpstr>
      <vt:lpstr>Arial Narrow</vt:lpstr>
      <vt:lpstr>Century Gothic</vt:lpstr>
      <vt:lpstr>Microsoft YaHei</vt:lpstr>
      <vt:lpstr>Arial Unicode MS</vt:lpstr>
      <vt:lpstr>Petrobras Sans</vt:lpstr>
      <vt:lpstr>Petrobras Sans</vt:lpstr>
      <vt:lpstr>Segoe Print</vt:lpstr>
      <vt:lpstr>Courier New</vt:lpstr>
      <vt:lpstr>Calibri Light</vt:lpstr>
      <vt:lpstr>4_Design padrão</vt:lpstr>
      <vt:lpstr>Personalizar design</vt:lpstr>
      <vt:lpstr>Verve</vt:lpstr>
      <vt:lpstr>Nível</vt:lpstr>
      <vt:lpstr>Brilho</vt:lpstr>
      <vt:lpstr>1_Tema do Office</vt:lpstr>
      <vt:lpstr>1_Verve</vt:lpstr>
      <vt:lpstr>1_Nível</vt:lpstr>
      <vt:lpstr>1_Brilho</vt:lpstr>
      <vt:lpstr>2_Tema do Office</vt:lpstr>
      <vt:lpstr>3_Verve</vt:lpstr>
      <vt:lpstr>Multicurso</vt:lpstr>
      <vt:lpstr>2_Nível</vt:lpstr>
      <vt:lpstr>2_Brilho</vt:lpstr>
      <vt:lpstr>3_Tema do Office</vt:lpstr>
      <vt:lpstr>2_Verve</vt:lpstr>
      <vt:lpstr>3_Nível</vt:lpstr>
      <vt:lpstr>3_Brilho</vt:lpstr>
      <vt:lpstr>Tema do Office</vt:lpstr>
      <vt:lpstr>PowerPoint 演示文稿</vt:lpstr>
      <vt:lpstr>PowerPoint 演示文稿</vt:lpstr>
      <vt:lpstr>PowerPoint 演示文稿</vt:lpstr>
      <vt:lpstr>PowerPoint 演示文稿</vt:lpstr>
      <vt:lpstr>TRANSPORTE AÉREO DE PESSOAS</vt:lpstr>
      <vt:lpstr>TRANSPORTE AÉREO DE PESSOAS</vt:lpstr>
      <vt:lpstr>PowerPoint 演示文稿</vt:lpstr>
      <vt:lpstr>TIPOS DE PLATAFORMAS</vt:lpstr>
      <vt:lpstr>PowerPoint 演示文稿</vt:lpstr>
      <vt:lpstr> CONDIÇÕES E MEIO AMBIENTE DE TRABALHO </vt:lpstr>
      <vt:lpstr>ACIDENTES HISTÓRICOS</vt:lpstr>
      <vt:lpstr>ACIDENTES HISTÓRICOS</vt:lpstr>
      <vt:lpstr>ACIDENTES HISTÓRICOS</vt:lpstr>
      <vt:lpstr>PowerPoint 演示文稿</vt:lpstr>
      <vt:lpstr>SUBSTÂNCIAS COMBUSTÍVEIS E INFLAMÁVEIS</vt:lpstr>
      <vt:lpstr>SUBSTÂNCIAS COMBUSTÍVEIS E INFLAMÁVEIS</vt:lpstr>
      <vt:lpstr>SUBSTÂNCIAS COMBUSTÍVEIS E INFLAMÁVEIS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LMA</dc:creator>
  <cp:lastModifiedBy>Usuario</cp:lastModifiedBy>
  <cp:revision>79</cp:revision>
  <cp:lastPrinted>2019-12-18T18:20:00Z</cp:lastPrinted>
  <dcterms:created xsi:type="dcterms:W3CDTF">2014-05-09T12:20:00Z</dcterms:created>
  <dcterms:modified xsi:type="dcterms:W3CDTF">2023-07-05T21:26:40Z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e61996e-cafd-4c9a-8a94-2dc1b82131ae_Enabled">
    <vt:lpwstr>True</vt:lpwstr>
  </property>
  <property fmtid="{D5CDD505-2E9C-101B-9397-08002B2CF9AE}" pid="3" name="MSIP_Label_8e61996e-cafd-4c9a-8a94-2dc1b82131ae_SiteId">
    <vt:lpwstr>5b6f6241-9a57-4be4-8e50-1dfa72e79a57</vt:lpwstr>
  </property>
  <property fmtid="{D5CDD505-2E9C-101B-9397-08002B2CF9AE}" pid="4" name="MSIP_Label_8e61996e-cafd-4c9a-8a94-2dc1b82131ae_Owner">
    <vt:lpwstr>arthur.rosmaninho@petrobras.com.br</vt:lpwstr>
  </property>
  <property fmtid="{D5CDD505-2E9C-101B-9397-08002B2CF9AE}" pid="5" name="MSIP_Label_8e61996e-cafd-4c9a-8a94-2dc1b82131ae_SetDate">
    <vt:lpwstr>2019-11-13T20:22:06.8573703Z</vt:lpwstr>
  </property>
  <property fmtid="{D5CDD505-2E9C-101B-9397-08002B2CF9AE}" pid="6" name="MSIP_Label_8e61996e-cafd-4c9a-8a94-2dc1b82131ae_Name">
    <vt:lpwstr>NP-1</vt:lpwstr>
  </property>
  <property fmtid="{D5CDD505-2E9C-101B-9397-08002B2CF9AE}" pid="7" name="MSIP_Label_8e61996e-cafd-4c9a-8a94-2dc1b82131ae_Application">
    <vt:lpwstr>Microsoft Azure Information Protection</vt:lpwstr>
  </property>
  <property fmtid="{D5CDD505-2E9C-101B-9397-08002B2CF9AE}" pid="8" name="MSIP_Label_8e61996e-cafd-4c9a-8a94-2dc1b82131ae_ActionId">
    <vt:lpwstr>b4edacfd-6350-427a-ad4e-92e15c86ce87</vt:lpwstr>
  </property>
  <property fmtid="{D5CDD505-2E9C-101B-9397-08002B2CF9AE}" pid="9" name="MSIP_Label_8e61996e-cafd-4c9a-8a94-2dc1b82131ae_Extended_MSFT_Method">
    <vt:lpwstr>Automatic</vt:lpwstr>
  </property>
  <property fmtid="{D5CDD505-2E9C-101B-9397-08002B2CF9AE}" pid="10" name="Sensitivity">
    <vt:lpwstr>NP-1</vt:lpwstr>
  </property>
  <property fmtid="{D5CDD505-2E9C-101B-9397-08002B2CF9AE}" pid="11" name="ICV">
    <vt:lpwstr>67E3591D1B52499F931E00D1C7EF3E36</vt:lpwstr>
  </property>
  <property fmtid="{D5CDD505-2E9C-101B-9397-08002B2CF9AE}" pid="12" name="KSOProductBuildVer">
    <vt:lpwstr>1046-11.2.0.11537</vt:lpwstr>
  </property>
</Properties>
</file>